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 id="2147483659" r:id="rId2"/>
  </p:sldMasterIdLst>
  <p:notesMasterIdLst>
    <p:notesMasterId r:id="rId4"/>
  </p:notesMasterIdLst>
  <p:sldIdLst>
    <p:sldId id="256" r:id="rId3"/>
  </p:sldIdLst>
  <p:sldSz cx="30275213" cy="4280376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Narrow" panose="020B0606020202030204" pitchFamily="34"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Narrow" panose="020B0606020202030204" pitchFamily="34"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Narrow" panose="020B0606020202030204" pitchFamily="34"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Narrow" panose="020B0606020202030204" pitchFamily="34"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Narrow" panose="020B060602020203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Narrow" panose="020B060602020203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Narrow" panose="020B060602020203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Narrow" panose="020B060602020203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Narrow" panose="020B0606020202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5453">
          <p15:clr>
            <a:srgbClr val="A4A3A4"/>
          </p15:clr>
        </p15:guide>
        <p15:guide id="2" orient="horz" pos="24328">
          <p15:clr>
            <a:srgbClr val="A4A3A4"/>
          </p15:clr>
        </p15:guide>
        <p15:guide id="3" pos="-1319">
          <p15:clr>
            <a:srgbClr val="A4A3A4"/>
          </p15:clr>
        </p15:guide>
        <p15:guide id="4" pos="5663">
          <p15:clr>
            <a:srgbClr val="A4A3A4"/>
          </p15:clr>
        </p15:guide>
        <p15:guide id="5" pos="6027">
          <p15:clr>
            <a:srgbClr val="A4A3A4"/>
          </p15:clr>
        </p15:guide>
        <p15:guide id="6" pos="20354">
          <p15:clr>
            <a:srgbClr val="A4A3A4"/>
          </p15:clr>
        </p15:guide>
        <p15:guide id="7" pos="13008">
          <p15:clr>
            <a:srgbClr val="A4A3A4"/>
          </p15:clr>
        </p15:guide>
        <p15:guide id="8" pos="1337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F0E1FF"/>
    <a:srgbClr val="FAE4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94621"/>
  </p:normalViewPr>
  <p:slideViewPr>
    <p:cSldViewPr snapToGrid="0" snapToObjects="1">
      <p:cViewPr>
        <p:scale>
          <a:sx n="24" d="100"/>
          <a:sy n="24" d="100"/>
        </p:scale>
        <p:origin x="844" y="12"/>
      </p:cViewPr>
      <p:guideLst>
        <p:guide orient="horz" pos="5453"/>
        <p:guide orient="horz" pos="24328"/>
        <p:guide pos="-1319"/>
        <p:guide pos="5663"/>
        <p:guide pos="6027"/>
        <p:guide pos="20354"/>
        <p:guide pos="13008"/>
        <p:guide pos="13373"/>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0530" name="Rectangle 2">
            <a:extLst>
              <a:ext uri="{FF2B5EF4-FFF2-40B4-BE49-F238E27FC236}">
                <a16:creationId xmlns:a16="http://schemas.microsoft.com/office/drawing/2014/main" id="{A7A4A280-C8E5-924D-9E25-061F4CE8118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1" name="Rectangle 3">
            <a:extLst>
              <a:ext uri="{FF2B5EF4-FFF2-40B4-BE49-F238E27FC236}">
                <a16:creationId xmlns:a16="http://schemas.microsoft.com/office/drawing/2014/main" id="{C0895D04-FFEB-7148-B234-136A840A75A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cs typeface="+mn-cs"/>
              </a:defRPr>
            </a:lvl1pPr>
          </a:lstStyle>
          <a:p>
            <a:pPr>
              <a:defRPr/>
            </a:pPr>
            <a:endParaRPr lang="en-US"/>
          </a:p>
        </p:txBody>
      </p:sp>
      <p:sp>
        <p:nvSpPr>
          <p:cNvPr id="4100" name="Rectangle 4">
            <a:extLst>
              <a:ext uri="{FF2B5EF4-FFF2-40B4-BE49-F238E27FC236}">
                <a16:creationId xmlns:a16="http://schemas.microsoft.com/office/drawing/2014/main" id="{EE083EE0-F3F0-22D4-1F0C-5C295B9EC460}"/>
              </a:ext>
            </a:extLst>
          </p:cNvPr>
          <p:cNvSpPr>
            <a:spLocks noGrp="1" noRot="1" noChangeAspect="1" noChangeArrowheads="1" noTextEdit="1"/>
          </p:cNvSpPr>
          <p:nvPr>
            <p:ph type="sldImg" idx="2"/>
          </p:nvPr>
        </p:nvSpPr>
        <p:spPr bwMode="auto">
          <a:xfrm>
            <a:off x="2216150" y="685800"/>
            <a:ext cx="24257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0533" name="Rectangle 5">
            <a:extLst>
              <a:ext uri="{FF2B5EF4-FFF2-40B4-BE49-F238E27FC236}">
                <a16:creationId xmlns:a16="http://schemas.microsoft.com/office/drawing/2014/main" id="{39500FB1-03CE-4B4C-8F60-932E5B66A19B}"/>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0534" name="Rectangle 6">
            <a:extLst>
              <a:ext uri="{FF2B5EF4-FFF2-40B4-BE49-F238E27FC236}">
                <a16:creationId xmlns:a16="http://schemas.microsoft.com/office/drawing/2014/main" id="{ECFF8F2F-2190-5A42-B565-0A0F4AA4486D}"/>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cs typeface="+mn-cs"/>
              </a:defRPr>
            </a:lvl1pPr>
          </a:lstStyle>
          <a:p>
            <a:pPr>
              <a:defRPr/>
            </a:pPr>
            <a:endParaRPr lang="en-US"/>
          </a:p>
        </p:txBody>
      </p:sp>
      <p:sp>
        <p:nvSpPr>
          <p:cNvPr id="150535" name="Rectangle 7">
            <a:extLst>
              <a:ext uri="{FF2B5EF4-FFF2-40B4-BE49-F238E27FC236}">
                <a16:creationId xmlns:a16="http://schemas.microsoft.com/office/drawing/2014/main" id="{18A25556-E38B-FC47-A496-B2BE4B28BE3A}"/>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FBDA6374-028C-4461-8A0D-C96B2E3FEE72}" type="slidenum">
              <a:rPr lang="en-US" altLang="fr-FR"/>
              <a:pPr/>
              <a:t>‹#›</a:t>
            </a:fld>
            <a:endParaRPr lang="en-US" alt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S PGothic"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7">
            <a:extLst>
              <a:ext uri="{FF2B5EF4-FFF2-40B4-BE49-F238E27FC236}">
                <a16:creationId xmlns:a16="http://schemas.microsoft.com/office/drawing/2014/main" id="{0D627FE0-D02E-101A-EE69-8344A124292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ea typeface="MS PGothic" panose="020B0600070205080204" pitchFamily="34" charset="-128"/>
              </a:defRPr>
            </a:lvl1pPr>
            <a:lvl2pPr marL="742950" indent="-285750">
              <a:spcBef>
                <a:spcPct val="30000"/>
              </a:spcBef>
              <a:defRPr sz="1200">
                <a:solidFill>
                  <a:schemeClr val="tx1"/>
                </a:solidFill>
                <a:latin typeface="Arial" panose="020B0604020202020204" pitchFamily="34" charset="0"/>
                <a:ea typeface="MS PGothic" panose="020B0600070205080204" pitchFamily="34" charset="-128"/>
              </a:defRPr>
            </a:lvl2pPr>
            <a:lvl3pPr marL="1143000" indent="-228600">
              <a:spcBef>
                <a:spcPct val="30000"/>
              </a:spcBef>
              <a:defRPr sz="1200">
                <a:solidFill>
                  <a:schemeClr val="tx1"/>
                </a:solidFill>
                <a:latin typeface="Arial" panose="020B0604020202020204" pitchFamily="34" charset="0"/>
                <a:ea typeface="MS PGothic" panose="020B0600070205080204" pitchFamily="34" charset="-128"/>
              </a:defRPr>
            </a:lvl3pPr>
            <a:lvl4pPr marL="1600200" indent="-228600">
              <a:spcBef>
                <a:spcPct val="30000"/>
              </a:spcBef>
              <a:defRPr sz="1200">
                <a:solidFill>
                  <a:schemeClr val="tx1"/>
                </a:solidFill>
                <a:latin typeface="Arial" panose="020B0604020202020204" pitchFamily="34" charset="0"/>
                <a:ea typeface="MS PGothic" panose="020B0600070205080204" pitchFamily="34" charset="-128"/>
              </a:defRPr>
            </a:lvl4pPr>
            <a:lvl5pPr marL="2057400" indent="-228600">
              <a:spcBef>
                <a:spcPct val="30000"/>
              </a:spcBef>
              <a:defRPr sz="12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30000"/>
              </a:spcBef>
              <a:spcAft>
                <a:spcPct val="0"/>
              </a:spcAft>
              <a:defRPr sz="1200">
                <a:solidFill>
                  <a:schemeClr val="tx1"/>
                </a:solidFill>
                <a:latin typeface="Arial" panose="020B0604020202020204" pitchFamily="34" charset="0"/>
                <a:ea typeface="MS PGothic" panose="020B0600070205080204" pitchFamily="34" charset="-128"/>
              </a:defRPr>
            </a:lvl9pPr>
          </a:lstStyle>
          <a:p>
            <a:pPr>
              <a:spcBef>
                <a:spcPct val="0"/>
              </a:spcBef>
            </a:pPr>
            <a:fld id="{78241D48-D81C-4F56-B15A-5364F4F7858D}" type="slidenum">
              <a:rPr lang="en-US" altLang="fr-FR"/>
              <a:pPr>
                <a:spcBef>
                  <a:spcPct val="0"/>
                </a:spcBef>
              </a:pPr>
              <a:t>1</a:t>
            </a:fld>
            <a:endParaRPr lang="en-US" altLang="fr-FR"/>
          </a:p>
        </p:txBody>
      </p:sp>
      <p:sp>
        <p:nvSpPr>
          <p:cNvPr id="6146" name="Rectangle 2">
            <a:extLst>
              <a:ext uri="{FF2B5EF4-FFF2-40B4-BE49-F238E27FC236}">
                <a16:creationId xmlns:a16="http://schemas.microsoft.com/office/drawing/2014/main" id="{628048C2-6B61-2291-01F4-5CC3D74BDEB4}"/>
              </a:ext>
            </a:extLst>
          </p:cNvPr>
          <p:cNvSpPr>
            <a:spLocks noGrp="1" noRot="1" noChangeAspect="1" noChangeArrowheads="1" noTextEdit="1"/>
          </p:cNvSpPr>
          <p:nvPr>
            <p:ph type="sldImg"/>
          </p:nvPr>
        </p:nvSpPr>
        <p:spPr>
          <a:ln/>
        </p:spPr>
      </p:sp>
      <p:sp>
        <p:nvSpPr>
          <p:cNvPr id="6147" name="Rectangle 3">
            <a:extLst>
              <a:ext uri="{FF2B5EF4-FFF2-40B4-BE49-F238E27FC236}">
                <a16:creationId xmlns:a16="http://schemas.microsoft.com/office/drawing/2014/main" id="{53C0ED12-1A26-1646-8146-DD9C951053C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altLang="fr-F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46" y="13297726"/>
            <a:ext cx="25733329" cy="9173448"/>
          </a:xfrm>
        </p:spPr>
        <p:txBody>
          <a:bodyPr/>
          <a:lstStyle/>
          <a:p>
            <a:r>
              <a:rPr lang="en-US"/>
              <a:t>Click to edit Master title style</a:t>
            </a:r>
            <a:endParaRPr lang="en-GB"/>
          </a:p>
        </p:txBody>
      </p:sp>
      <p:sp>
        <p:nvSpPr>
          <p:cNvPr id="3" name="Subtitle 2"/>
          <p:cNvSpPr>
            <a:spLocks noGrp="1"/>
          </p:cNvSpPr>
          <p:nvPr>
            <p:ph type="subTitle" idx="1"/>
          </p:nvPr>
        </p:nvSpPr>
        <p:spPr>
          <a:xfrm>
            <a:off x="4541883" y="24254899"/>
            <a:ext cx="21191448" cy="10940186"/>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127822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63" y="1713887"/>
            <a:ext cx="27247291" cy="713490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61" y="9581157"/>
            <a:ext cx="13375992" cy="399403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13961" y="13575194"/>
            <a:ext cx="13375992" cy="2466072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79921" y="9581157"/>
            <a:ext cx="13381332" cy="399403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5379921" y="13575194"/>
            <a:ext cx="13381332" cy="2466072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671014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0254821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3583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097" y="27505245"/>
            <a:ext cx="25734665" cy="8501484"/>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2391097" y="18141158"/>
            <a:ext cx="25734665" cy="936409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08343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62194" y="6236439"/>
            <a:ext cx="4587275" cy="3563110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377632" y="6236439"/>
            <a:ext cx="4588610" cy="3563110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1037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13963" y="1713887"/>
            <a:ext cx="27247291" cy="7134904"/>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1513961" y="9581157"/>
            <a:ext cx="13375992" cy="399403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13961" y="13575194"/>
            <a:ext cx="13375992" cy="2466072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15379921" y="9581157"/>
            <a:ext cx="13381332" cy="3994036"/>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5379921" y="13575194"/>
            <a:ext cx="13381332" cy="24660721"/>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656823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005410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23794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946" y="13297726"/>
            <a:ext cx="25733329" cy="9173448"/>
          </a:xfrm>
        </p:spPr>
        <p:txBody>
          <a:bodyPr/>
          <a:lstStyle/>
          <a:p>
            <a:r>
              <a:rPr lang="en-US"/>
              <a:t>Click to edit Master title style</a:t>
            </a:r>
            <a:endParaRPr lang="en-GB"/>
          </a:p>
        </p:txBody>
      </p:sp>
      <p:sp>
        <p:nvSpPr>
          <p:cNvPr id="3" name="Subtitle 2"/>
          <p:cNvSpPr>
            <a:spLocks noGrp="1"/>
          </p:cNvSpPr>
          <p:nvPr>
            <p:ph type="subTitle" idx="1"/>
          </p:nvPr>
        </p:nvSpPr>
        <p:spPr>
          <a:xfrm>
            <a:off x="4541883" y="24254899"/>
            <a:ext cx="21191448" cy="10940186"/>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3147796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097" y="27505245"/>
            <a:ext cx="25734665" cy="8501484"/>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2391097" y="18141158"/>
            <a:ext cx="25734665" cy="936409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01396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62194" y="6236439"/>
            <a:ext cx="4587275" cy="3563110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377632" y="6236439"/>
            <a:ext cx="4588610" cy="35631107"/>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489614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30" name="Rectangle 25">
            <a:extLst>
              <a:ext uri="{FF2B5EF4-FFF2-40B4-BE49-F238E27FC236}">
                <a16:creationId xmlns:a16="http://schemas.microsoft.com/office/drawing/2014/main" id="{92462A63-B664-C648-977D-332956FE036B}"/>
              </a:ext>
            </a:extLst>
          </p:cNvPr>
          <p:cNvSpPr>
            <a:spLocks noChangeArrowheads="1"/>
          </p:cNvSpPr>
          <p:nvPr/>
        </p:nvSpPr>
        <p:spPr bwMode="auto">
          <a:xfrm>
            <a:off x="0" y="0"/>
            <a:ext cx="30275213" cy="42803763"/>
          </a:xfrm>
          <a:prstGeom prst="rect">
            <a:avLst/>
          </a:prstGeom>
          <a:solidFill>
            <a:srgbClr val="F0E1FF">
              <a:alpha val="50196"/>
            </a:srgbClr>
          </a:solidFill>
          <a:ln>
            <a:noFill/>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26" name="Rectangle 36">
            <a:extLst>
              <a:ext uri="{FF2B5EF4-FFF2-40B4-BE49-F238E27FC236}">
                <a16:creationId xmlns:a16="http://schemas.microsoft.com/office/drawing/2014/main" id="{80D2B4D0-280E-084C-BF00-55EE5E85170F}"/>
              </a:ext>
            </a:extLst>
          </p:cNvPr>
          <p:cNvSpPr>
            <a:spLocks noChangeArrowheads="1"/>
          </p:cNvSpPr>
          <p:nvPr/>
        </p:nvSpPr>
        <p:spPr bwMode="auto">
          <a:xfrm>
            <a:off x="0" y="0"/>
            <a:ext cx="30275213" cy="5291138"/>
          </a:xfrm>
          <a:prstGeom prst="rect">
            <a:avLst/>
          </a:prstGeom>
          <a:solidFill>
            <a:schemeClr val="tx1">
              <a:lumMod val="75000"/>
            </a:schemeClr>
          </a:solidFill>
          <a:ln>
            <a:noFill/>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28" name="Rectangle 15">
            <a:extLst>
              <a:ext uri="{FF2B5EF4-FFF2-40B4-BE49-F238E27FC236}">
                <a16:creationId xmlns:a16="http://schemas.microsoft.com/office/drawing/2014/main" id="{A2CC05B5-FA00-149F-FABF-32670A6F08D1}"/>
              </a:ext>
            </a:extLst>
          </p:cNvPr>
          <p:cNvSpPr>
            <a:spLocks noGrp="1" noChangeArrowheads="1"/>
          </p:cNvSpPr>
          <p:nvPr>
            <p:ph type="title"/>
          </p:nvPr>
        </p:nvSpPr>
        <p:spPr bwMode="auto">
          <a:xfrm>
            <a:off x="661988" y="1655763"/>
            <a:ext cx="28919487"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857" tIns="37421" rIns="74857" bIns="37421" numCol="1" anchor="ctr" anchorCtr="0" compatLnSpc="1">
            <a:prstTxWarp prst="textNoShape">
              <a:avLst/>
            </a:prstTxWarp>
          </a:bodyPr>
          <a:lstStyle/>
          <a:p>
            <a:pPr lvl="0"/>
            <a:r>
              <a:rPr lang="en-US" altLang="fr-FR" dirty="0"/>
              <a:t>Click to edit Master title style</a:t>
            </a:r>
          </a:p>
        </p:txBody>
      </p:sp>
      <p:sp>
        <p:nvSpPr>
          <p:cNvPr id="1031" name="Rectangle 40">
            <a:extLst>
              <a:ext uri="{FF2B5EF4-FFF2-40B4-BE49-F238E27FC236}">
                <a16:creationId xmlns:a16="http://schemas.microsoft.com/office/drawing/2014/main" id="{32EDB4AB-0D9B-4145-BD20-F538212476B9}"/>
              </a:ext>
            </a:extLst>
          </p:cNvPr>
          <p:cNvSpPr>
            <a:spLocks noChangeArrowheads="1"/>
          </p:cNvSpPr>
          <p:nvPr userDrawn="1"/>
        </p:nvSpPr>
        <p:spPr bwMode="auto">
          <a:xfrm>
            <a:off x="20259675" y="6242050"/>
            <a:ext cx="9321800" cy="35229799"/>
          </a:xfrm>
          <a:prstGeom prst="rect">
            <a:avLst/>
          </a:prstGeom>
          <a:solidFill>
            <a:schemeClr val="bg2"/>
          </a:solidFill>
          <a:ln w="12700">
            <a:solidFill>
              <a:schemeClr val="tx1"/>
            </a:solidFill>
            <a:miter lim="800000"/>
            <a:headEnd/>
            <a:tailEnd/>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32" name="Rectangle 41">
            <a:extLst>
              <a:ext uri="{FF2B5EF4-FFF2-40B4-BE49-F238E27FC236}">
                <a16:creationId xmlns:a16="http://schemas.microsoft.com/office/drawing/2014/main" id="{D1BE76FC-9DFD-094D-8AE4-13A94A84F310}"/>
              </a:ext>
            </a:extLst>
          </p:cNvPr>
          <p:cNvSpPr>
            <a:spLocks noChangeArrowheads="1"/>
          </p:cNvSpPr>
          <p:nvPr/>
        </p:nvSpPr>
        <p:spPr bwMode="auto">
          <a:xfrm>
            <a:off x="10452100" y="6242050"/>
            <a:ext cx="9320213" cy="35229799"/>
          </a:xfrm>
          <a:prstGeom prst="rect">
            <a:avLst/>
          </a:prstGeom>
          <a:solidFill>
            <a:schemeClr val="bg2"/>
          </a:solidFill>
          <a:ln w="12700">
            <a:solidFill>
              <a:schemeClr val="tx1"/>
            </a:solidFill>
            <a:miter lim="800000"/>
            <a:headEnd/>
            <a:tailEnd/>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33" name="Text Box 14">
            <a:extLst>
              <a:ext uri="{FF2B5EF4-FFF2-40B4-BE49-F238E27FC236}">
                <a16:creationId xmlns:a16="http://schemas.microsoft.com/office/drawing/2014/main" id="{918553A0-1527-A547-8068-AD1A106DD9C2}"/>
              </a:ext>
            </a:extLst>
          </p:cNvPr>
          <p:cNvSpPr txBox="1">
            <a:spLocks noChangeArrowheads="1"/>
          </p:cNvSpPr>
          <p:nvPr/>
        </p:nvSpPr>
        <p:spPr bwMode="auto">
          <a:xfrm>
            <a:off x="560388" y="41875086"/>
            <a:ext cx="8690292" cy="525440"/>
          </a:xfrm>
          <a:prstGeom prst="rect">
            <a:avLst/>
          </a:prstGeom>
          <a:noFill/>
          <a:ln>
            <a:noFill/>
          </a:ln>
        </p:spPr>
        <p:txBody>
          <a:bodyPr wrap="square" lIns="74857" tIns="37421" rIns="74857" bIns="37421">
            <a:spAutoFit/>
          </a:bodyPr>
          <a:lstStyle>
            <a:lvl1pPr defTabSz="749300" eaLnBrk="0" hangingPunct="0">
              <a:defRPr sz="2400">
                <a:solidFill>
                  <a:schemeClr val="tx1"/>
                </a:solidFill>
                <a:latin typeface="Arial Narrow" pitchFamily="34" charset="0"/>
                <a:ea typeface="ＭＳ Ｐゴシック"/>
                <a:cs typeface="ＭＳ Ｐゴシック"/>
              </a:defRPr>
            </a:lvl1pPr>
            <a:lvl2pPr marL="742950" indent="-285750" defTabSz="749300" eaLnBrk="0" hangingPunct="0">
              <a:defRPr sz="2400">
                <a:solidFill>
                  <a:schemeClr val="tx1"/>
                </a:solidFill>
                <a:latin typeface="Arial Narrow" pitchFamily="34" charset="0"/>
                <a:ea typeface="ＭＳ Ｐゴシック"/>
                <a:cs typeface="ＭＳ Ｐゴシック"/>
              </a:defRPr>
            </a:lvl2pPr>
            <a:lvl3pPr marL="1143000" indent="-228600" defTabSz="749300" eaLnBrk="0" hangingPunct="0">
              <a:defRPr sz="2400">
                <a:solidFill>
                  <a:schemeClr val="tx1"/>
                </a:solidFill>
                <a:latin typeface="Arial Narrow" pitchFamily="34" charset="0"/>
                <a:ea typeface="ＭＳ Ｐゴシック"/>
                <a:cs typeface="ＭＳ Ｐゴシック"/>
              </a:defRPr>
            </a:lvl3pPr>
            <a:lvl4pPr marL="1600200" indent="-228600" defTabSz="749300" eaLnBrk="0" hangingPunct="0">
              <a:defRPr sz="2400">
                <a:solidFill>
                  <a:schemeClr val="tx1"/>
                </a:solidFill>
                <a:latin typeface="Arial Narrow" pitchFamily="34" charset="0"/>
                <a:ea typeface="ＭＳ Ｐゴシック"/>
                <a:cs typeface="ＭＳ Ｐゴシック"/>
              </a:defRPr>
            </a:lvl4pPr>
            <a:lvl5pPr marL="2057400" indent="-228600" defTabSz="749300" eaLnBrk="0" hangingPunct="0">
              <a:defRPr sz="2400">
                <a:solidFill>
                  <a:schemeClr val="tx1"/>
                </a:solidFill>
                <a:latin typeface="Arial Narrow" pitchFamily="34" charset="0"/>
                <a:ea typeface="ＭＳ Ｐゴシック"/>
                <a:cs typeface="ＭＳ Ｐゴシック"/>
              </a:defRPr>
            </a:lvl5pPr>
            <a:lvl6pPr marL="25146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6pPr>
            <a:lvl7pPr marL="29718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7pPr>
            <a:lvl8pPr marL="34290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8pPr>
            <a:lvl9pPr marL="38862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9pPr>
          </a:lstStyle>
          <a:p>
            <a:pPr>
              <a:lnSpc>
                <a:spcPct val="65000"/>
              </a:lnSpc>
              <a:spcBef>
                <a:spcPct val="50000"/>
              </a:spcBef>
              <a:defRPr/>
            </a:pPr>
            <a:r>
              <a:rPr lang="en-US" sz="1600" b="1" dirty="0">
                <a:latin typeface="Arial" pitchFamily="34" charset="0"/>
              </a:rPr>
              <a:t>Presented at the 2026 International Conference of Women Engineers and Scientists</a:t>
            </a:r>
          </a:p>
          <a:p>
            <a:pPr>
              <a:lnSpc>
                <a:spcPct val="65000"/>
              </a:lnSpc>
              <a:spcBef>
                <a:spcPct val="50000"/>
              </a:spcBef>
              <a:defRPr/>
            </a:pPr>
            <a:r>
              <a:rPr lang="en-US" sz="1600" b="1" dirty="0">
                <a:latin typeface="Arial" pitchFamily="34" charset="0"/>
              </a:rPr>
              <a:t>Royce Hotel, Clark Philippines |  August 4-7, 2026</a:t>
            </a:r>
          </a:p>
        </p:txBody>
      </p:sp>
      <p:sp>
        <p:nvSpPr>
          <p:cNvPr id="2" name="Rectangle 41">
            <a:extLst>
              <a:ext uri="{FF2B5EF4-FFF2-40B4-BE49-F238E27FC236}">
                <a16:creationId xmlns:a16="http://schemas.microsoft.com/office/drawing/2014/main" id="{8176958E-AD34-1956-1398-F3C383E3F62C}"/>
              </a:ext>
            </a:extLst>
          </p:cNvPr>
          <p:cNvSpPr>
            <a:spLocks noChangeArrowheads="1"/>
          </p:cNvSpPr>
          <p:nvPr userDrawn="1"/>
        </p:nvSpPr>
        <p:spPr bwMode="auto">
          <a:xfrm>
            <a:off x="560388" y="6242050"/>
            <a:ext cx="9320213" cy="35229799"/>
          </a:xfrm>
          <a:prstGeom prst="rect">
            <a:avLst/>
          </a:prstGeom>
          <a:solidFill>
            <a:schemeClr val="bg2"/>
          </a:solidFill>
          <a:ln w="12700">
            <a:solidFill>
              <a:schemeClr val="tx1"/>
            </a:solidFill>
            <a:miter lim="800000"/>
            <a:headEnd/>
            <a:tailEnd/>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Tree>
  </p:cSld>
  <p:clrMap bg1="lt1" tx1="dk1" bg2="lt2" tx2="dk2" accent1="accent1" accent2="accent2" accent3="accent3" accent4="accent4" accent5="accent5" accent6="accent6" hlink="hlink" folHlink="folHlink"/>
  <p:sldLayoutIdLst>
    <p:sldLayoutId id="2147483652" r:id="rId1"/>
    <p:sldLayoutId id="2147483654" r:id="rId2"/>
    <p:sldLayoutId id="2147483655" r:id="rId3"/>
    <p:sldLayoutId id="2147483656" r:id="rId4"/>
    <p:sldLayoutId id="2147483657" r:id="rId5"/>
    <p:sldLayoutId id="2147483658" r:id="rId6"/>
  </p:sldLayoutIdLst>
  <p:txStyles>
    <p:titleStyle>
      <a:lvl1pPr algn="ctr" defTabSz="749300" rtl="0" eaLnBrk="0" fontAlgn="base" hangingPunct="0">
        <a:spcBef>
          <a:spcPct val="0"/>
        </a:spcBef>
        <a:spcAft>
          <a:spcPct val="0"/>
        </a:spcAft>
        <a:defRPr sz="7200">
          <a:solidFill>
            <a:srgbClr val="FFFFFF"/>
          </a:solidFill>
          <a:latin typeface="+mj-lt"/>
          <a:ea typeface="MS PGothic" pitchFamily="34" charset="-128"/>
          <a:cs typeface="MS PGothic" charset="0"/>
        </a:defRPr>
      </a:lvl1pPr>
      <a:lvl2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2pPr>
      <a:lvl3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3pPr>
      <a:lvl4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4pPr>
      <a:lvl5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5pPr>
      <a:lvl6pPr marL="457200" algn="ctr" defTabSz="749300" rtl="0" fontAlgn="base">
        <a:spcBef>
          <a:spcPct val="0"/>
        </a:spcBef>
        <a:spcAft>
          <a:spcPct val="0"/>
        </a:spcAft>
        <a:defRPr sz="7200">
          <a:solidFill>
            <a:schemeClr val="tx2"/>
          </a:solidFill>
          <a:latin typeface="Arial Black" charset="0"/>
        </a:defRPr>
      </a:lvl6pPr>
      <a:lvl7pPr marL="914400" algn="ctr" defTabSz="749300" rtl="0" fontAlgn="base">
        <a:spcBef>
          <a:spcPct val="0"/>
        </a:spcBef>
        <a:spcAft>
          <a:spcPct val="0"/>
        </a:spcAft>
        <a:defRPr sz="7200">
          <a:solidFill>
            <a:schemeClr val="tx2"/>
          </a:solidFill>
          <a:latin typeface="Arial Black" charset="0"/>
        </a:defRPr>
      </a:lvl7pPr>
      <a:lvl8pPr marL="1371600" algn="ctr" defTabSz="749300" rtl="0" fontAlgn="base">
        <a:spcBef>
          <a:spcPct val="0"/>
        </a:spcBef>
        <a:spcAft>
          <a:spcPct val="0"/>
        </a:spcAft>
        <a:defRPr sz="7200">
          <a:solidFill>
            <a:schemeClr val="tx2"/>
          </a:solidFill>
          <a:latin typeface="Arial Black" charset="0"/>
        </a:defRPr>
      </a:lvl8pPr>
      <a:lvl9pPr marL="1828800" algn="ctr" defTabSz="749300" rtl="0" fontAlgn="base">
        <a:spcBef>
          <a:spcPct val="0"/>
        </a:spcBef>
        <a:spcAft>
          <a:spcPct val="0"/>
        </a:spcAft>
        <a:defRPr sz="7200">
          <a:solidFill>
            <a:schemeClr val="tx2"/>
          </a:solidFill>
          <a:latin typeface="Arial Black" charset="0"/>
        </a:defRPr>
      </a:lvl9pPr>
    </p:titleStyle>
    <p:bodyStyle>
      <a:lvl1pPr marL="280988" indent="-280988" algn="l" defTabSz="749300" rtl="0" eaLnBrk="0" fontAlgn="base" hangingPunct="0">
        <a:spcBef>
          <a:spcPct val="20000"/>
        </a:spcBef>
        <a:spcAft>
          <a:spcPct val="0"/>
        </a:spcAft>
        <a:buChar char="•"/>
        <a:defRPr sz="2400">
          <a:solidFill>
            <a:schemeClr val="tx2"/>
          </a:solidFill>
          <a:latin typeface="+mn-lt"/>
          <a:ea typeface="MS PGothic" pitchFamily="34" charset="-128"/>
          <a:cs typeface="MS PGothic" charset="0"/>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itchFamily="34" charset="-128"/>
          <a:cs typeface="MS PGothic" charset="0"/>
        </a:defRPr>
      </a:lvl2pPr>
      <a:lvl3pPr marL="938213" indent="-188913" algn="l" defTabSz="749300"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3pPr>
      <a:lvl4pPr marL="1312863" indent="-187325" algn="l" defTabSz="749300"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687513" indent="-187325" algn="l" defTabSz="749300"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144713" indent="-187325" algn="l" defTabSz="749300" rtl="0" fontAlgn="base">
        <a:spcBef>
          <a:spcPct val="20000"/>
        </a:spcBef>
        <a:spcAft>
          <a:spcPct val="0"/>
        </a:spcAft>
        <a:buChar char="»"/>
        <a:defRPr sz="1600">
          <a:solidFill>
            <a:schemeClr val="tx1"/>
          </a:solidFill>
          <a:latin typeface="+mn-lt"/>
          <a:ea typeface="ＭＳ Ｐゴシック" charset="-128"/>
        </a:defRPr>
      </a:lvl6pPr>
      <a:lvl7pPr marL="2601913" indent="-187325" algn="l" defTabSz="749300" rtl="0" fontAlgn="base">
        <a:spcBef>
          <a:spcPct val="20000"/>
        </a:spcBef>
        <a:spcAft>
          <a:spcPct val="0"/>
        </a:spcAft>
        <a:buChar char="»"/>
        <a:defRPr sz="1600">
          <a:solidFill>
            <a:schemeClr val="tx1"/>
          </a:solidFill>
          <a:latin typeface="+mn-lt"/>
          <a:ea typeface="ＭＳ Ｐゴシック" charset="-128"/>
        </a:defRPr>
      </a:lvl7pPr>
      <a:lvl8pPr marL="3059113" indent="-187325" algn="l" defTabSz="749300" rtl="0" fontAlgn="base">
        <a:spcBef>
          <a:spcPct val="20000"/>
        </a:spcBef>
        <a:spcAft>
          <a:spcPct val="0"/>
        </a:spcAft>
        <a:buChar char="»"/>
        <a:defRPr sz="1600">
          <a:solidFill>
            <a:schemeClr val="tx1"/>
          </a:solidFill>
          <a:latin typeface="+mn-lt"/>
          <a:ea typeface="ＭＳ Ｐゴシック" charset="-128"/>
        </a:defRPr>
      </a:lvl8pPr>
      <a:lvl9pPr marL="3516313" indent="-187325" algn="l" defTabSz="749300" rtl="0" fontAlgn="base">
        <a:spcBef>
          <a:spcPct val="20000"/>
        </a:spcBef>
        <a:spcAft>
          <a:spcPct val="0"/>
        </a:spcAft>
        <a:buChar char="»"/>
        <a:defRPr sz="1600">
          <a:solidFill>
            <a:schemeClr val="tx1"/>
          </a:solidFill>
          <a:latin typeface="+mn-lt"/>
          <a:ea typeface="ＭＳ Ｐゴシック" charset="-128"/>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30" name="Rectangle 25">
            <a:extLst>
              <a:ext uri="{FF2B5EF4-FFF2-40B4-BE49-F238E27FC236}">
                <a16:creationId xmlns:a16="http://schemas.microsoft.com/office/drawing/2014/main" id="{92462A63-B664-C648-977D-332956FE036B}"/>
              </a:ext>
            </a:extLst>
          </p:cNvPr>
          <p:cNvSpPr>
            <a:spLocks noChangeArrowheads="1"/>
          </p:cNvSpPr>
          <p:nvPr/>
        </p:nvSpPr>
        <p:spPr bwMode="auto">
          <a:xfrm>
            <a:off x="0" y="0"/>
            <a:ext cx="30275213" cy="42803763"/>
          </a:xfrm>
          <a:prstGeom prst="rect">
            <a:avLst/>
          </a:prstGeom>
          <a:solidFill>
            <a:srgbClr val="F0E1FF">
              <a:alpha val="50196"/>
            </a:srgbClr>
          </a:solidFill>
          <a:ln>
            <a:noFill/>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26" name="Rectangle 36">
            <a:extLst>
              <a:ext uri="{FF2B5EF4-FFF2-40B4-BE49-F238E27FC236}">
                <a16:creationId xmlns:a16="http://schemas.microsoft.com/office/drawing/2014/main" id="{80D2B4D0-280E-084C-BF00-55EE5E85170F}"/>
              </a:ext>
            </a:extLst>
          </p:cNvPr>
          <p:cNvSpPr>
            <a:spLocks noChangeArrowheads="1"/>
          </p:cNvSpPr>
          <p:nvPr/>
        </p:nvSpPr>
        <p:spPr bwMode="auto">
          <a:xfrm>
            <a:off x="0" y="0"/>
            <a:ext cx="30275213" cy="5291138"/>
          </a:xfrm>
          <a:prstGeom prst="rect">
            <a:avLst/>
          </a:prstGeom>
          <a:solidFill>
            <a:schemeClr val="tx1">
              <a:lumMod val="75000"/>
            </a:schemeClr>
          </a:solidFill>
          <a:ln>
            <a:noFill/>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28" name="Rectangle 15">
            <a:extLst>
              <a:ext uri="{FF2B5EF4-FFF2-40B4-BE49-F238E27FC236}">
                <a16:creationId xmlns:a16="http://schemas.microsoft.com/office/drawing/2014/main" id="{A2CC05B5-FA00-149F-FABF-32670A6F08D1}"/>
              </a:ext>
            </a:extLst>
          </p:cNvPr>
          <p:cNvSpPr>
            <a:spLocks noGrp="1" noChangeArrowheads="1"/>
          </p:cNvSpPr>
          <p:nvPr>
            <p:ph type="title"/>
          </p:nvPr>
        </p:nvSpPr>
        <p:spPr bwMode="auto">
          <a:xfrm>
            <a:off x="661988" y="1655763"/>
            <a:ext cx="28919487"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857" tIns="37421" rIns="74857" bIns="37421" numCol="1" anchor="ctr" anchorCtr="0" compatLnSpc="1">
            <a:prstTxWarp prst="textNoShape">
              <a:avLst/>
            </a:prstTxWarp>
          </a:bodyPr>
          <a:lstStyle/>
          <a:p>
            <a:pPr lvl="0"/>
            <a:r>
              <a:rPr lang="en-US" altLang="fr-FR" dirty="0"/>
              <a:t>Click to edit Master title style</a:t>
            </a:r>
          </a:p>
        </p:txBody>
      </p:sp>
      <p:sp>
        <p:nvSpPr>
          <p:cNvPr id="1032" name="Rectangle 41">
            <a:extLst>
              <a:ext uri="{FF2B5EF4-FFF2-40B4-BE49-F238E27FC236}">
                <a16:creationId xmlns:a16="http://schemas.microsoft.com/office/drawing/2014/main" id="{D1BE76FC-9DFD-094D-8AE4-13A94A84F310}"/>
              </a:ext>
            </a:extLst>
          </p:cNvPr>
          <p:cNvSpPr>
            <a:spLocks noChangeArrowheads="1"/>
          </p:cNvSpPr>
          <p:nvPr/>
        </p:nvSpPr>
        <p:spPr bwMode="auto">
          <a:xfrm>
            <a:off x="15314825" y="6242050"/>
            <a:ext cx="14400000" cy="35625088"/>
          </a:xfrm>
          <a:prstGeom prst="rect">
            <a:avLst/>
          </a:prstGeom>
          <a:solidFill>
            <a:schemeClr val="bg2"/>
          </a:solidFill>
          <a:ln w="12700">
            <a:solidFill>
              <a:schemeClr val="tx1"/>
            </a:solidFill>
            <a:miter lim="800000"/>
            <a:headEnd/>
            <a:tailEnd/>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
        <p:nvSpPr>
          <p:cNvPr id="1033" name="Text Box 14">
            <a:extLst>
              <a:ext uri="{FF2B5EF4-FFF2-40B4-BE49-F238E27FC236}">
                <a16:creationId xmlns:a16="http://schemas.microsoft.com/office/drawing/2014/main" id="{918553A0-1527-A547-8068-AD1A106DD9C2}"/>
              </a:ext>
            </a:extLst>
          </p:cNvPr>
          <p:cNvSpPr txBox="1">
            <a:spLocks noChangeArrowheads="1"/>
          </p:cNvSpPr>
          <p:nvPr/>
        </p:nvSpPr>
        <p:spPr bwMode="auto">
          <a:xfrm>
            <a:off x="560388" y="42244963"/>
            <a:ext cx="5285776" cy="356740"/>
          </a:xfrm>
          <a:prstGeom prst="rect">
            <a:avLst/>
          </a:prstGeom>
          <a:noFill/>
          <a:ln>
            <a:noFill/>
          </a:ln>
        </p:spPr>
        <p:txBody>
          <a:bodyPr wrap="square" lIns="74857" tIns="37421" rIns="74857" bIns="37421">
            <a:spAutoFit/>
          </a:bodyPr>
          <a:lstStyle>
            <a:lvl1pPr defTabSz="749300" eaLnBrk="0" hangingPunct="0">
              <a:defRPr sz="2400">
                <a:solidFill>
                  <a:schemeClr val="tx1"/>
                </a:solidFill>
                <a:latin typeface="Arial Narrow" pitchFamily="34" charset="0"/>
                <a:ea typeface="ＭＳ Ｐゴシック"/>
                <a:cs typeface="ＭＳ Ｐゴシック"/>
              </a:defRPr>
            </a:lvl1pPr>
            <a:lvl2pPr marL="742950" indent="-285750" defTabSz="749300" eaLnBrk="0" hangingPunct="0">
              <a:defRPr sz="2400">
                <a:solidFill>
                  <a:schemeClr val="tx1"/>
                </a:solidFill>
                <a:latin typeface="Arial Narrow" pitchFamily="34" charset="0"/>
                <a:ea typeface="ＭＳ Ｐゴシック"/>
                <a:cs typeface="ＭＳ Ｐゴシック"/>
              </a:defRPr>
            </a:lvl2pPr>
            <a:lvl3pPr marL="1143000" indent="-228600" defTabSz="749300" eaLnBrk="0" hangingPunct="0">
              <a:defRPr sz="2400">
                <a:solidFill>
                  <a:schemeClr val="tx1"/>
                </a:solidFill>
                <a:latin typeface="Arial Narrow" pitchFamily="34" charset="0"/>
                <a:ea typeface="ＭＳ Ｐゴシック"/>
                <a:cs typeface="ＭＳ Ｐゴシック"/>
              </a:defRPr>
            </a:lvl3pPr>
            <a:lvl4pPr marL="1600200" indent="-228600" defTabSz="749300" eaLnBrk="0" hangingPunct="0">
              <a:defRPr sz="2400">
                <a:solidFill>
                  <a:schemeClr val="tx1"/>
                </a:solidFill>
                <a:latin typeface="Arial Narrow" pitchFamily="34" charset="0"/>
                <a:ea typeface="ＭＳ Ｐゴシック"/>
                <a:cs typeface="ＭＳ Ｐゴシック"/>
              </a:defRPr>
            </a:lvl4pPr>
            <a:lvl5pPr marL="2057400" indent="-228600" defTabSz="749300" eaLnBrk="0" hangingPunct="0">
              <a:defRPr sz="2400">
                <a:solidFill>
                  <a:schemeClr val="tx1"/>
                </a:solidFill>
                <a:latin typeface="Arial Narrow" pitchFamily="34" charset="0"/>
                <a:ea typeface="ＭＳ Ｐゴシック"/>
                <a:cs typeface="ＭＳ Ｐゴシック"/>
              </a:defRPr>
            </a:lvl5pPr>
            <a:lvl6pPr marL="25146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6pPr>
            <a:lvl7pPr marL="29718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7pPr>
            <a:lvl8pPr marL="34290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8pPr>
            <a:lvl9pPr marL="3886200" indent="-228600" defTabSz="749300" eaLnBrk="0" fontAlgn="base" hangingPunct="0">
              <a:spcBef>
                <a:spcPct val="0"/>
              </a:spcBef>
              <a:spcAft>
                <a:spcPct val="0"/>
              </a:spcAft>
              <a:defRPr sz="2400">
                <a:solidFill>
                  <a:schemeClr val="tx1"/>
                </a:solidFill>
                <a:latin typeface="Arial Narrow" pitchFamily="34" charset="0"/>
                <a:ea typeface="ＭＳ Ｐゴシック"/>
                <a:cs typeface="ＭＳ Ｐゴシック"/>
              </a:defRPr>
            </a:lvl9pPr>
          </a:lstStyle>
          <a:p>
            <a:pPr>
              <a:lnSpc>
                <a:spcPct val="65000"/>
              </a:lnSpc>
              <a:spcBef>
                <a:spcPct val="50000"/>
              </a:spcBef>
              <a:defRPr/>
            </a:pPr>
            <a:r>
              <a:rPr lang="en-US" sz="1000" b="1" dirty="0">
                <a:latin typeface="Arial" pitchFamily="34" charset="0"/>
              </a:rPr>
              <a:t>Presented at the 2026 International Conference of Women Engineers and Scientists</a:t>
            </a:r>
          </a:p>
          <a:p>
            <a:pPr>
              <a:lnSpc>
                <a:spcPct val="65000"/>
              </a:lnSpc>
              <a:spcBef>
                <a:spcPct val="50000"/>
              </a:spcBef>
              <a:defRPr/>
            </a:pPr>
            <a:r>
              <a:rPr lang="en-US" sz="1000" b="1" dirty="0">
                <a:latin typeface="Arial" pitchFamily="34" charset="0"/>
              </a:rPr>
              <a:t>Royce Hotel, Clark Philippines |  August 4-7, 2026</a:t>
            </a:r>
          </a:p>
        </p:txBody>
      </p:sp>
      <p:sp>
        <p:nvSpPr>
          <p:cNvPr id="2" name="Rectangle 41">
            <a:extLst>
              <a:ext uri="{FF2B5EF4-FFF2-40B4-BE49-F238E27FC236}">
                <a16:creationId xmlns:a16="http://schemas.microsoft.com/office/drawing/2014/main" id="{8176958E-AD34-1956-1398-F3C383E3F62C}"/>
              </a:ext>
            </a:extLst>
          </p:cNvPr>
          <p:cNvSpPr>
            <a:spLocks noChangeArrowheads="1"/>
          </p:cNvSpPr>
          <p:nvPr userDrawn="1"/>
        </p:nvSpPr>
        <p:spPr bwMode="auto">
          <a:xfrm>
            <a:off x="560389" y="6242050"/>
            <a:ext cx="14400000" cy="35625088"/>
          </a:xfrm>
          <a:prstGeom prst="rect">
            <a:avLst/>
          </a:prstGeom>
          <a:solidFill>
            <a:schemeClr val="bg2"/>
          </a:solidFill>
          <a:ln w="12700">
            <a:solidFill>
              <a:schemeClr val="tx1"/>
            </a:solidFill>
            <a:miter lim="800000"/>
            <a:headEnd/>
            <a:tailEnd/>
          </a:ln>
        </p:spPr>
        <p:txBody>
          <a:bodyPr wrap="none" anchor="ctr"/>
          <a:lstStyle>
            <a:lvl1pPr eaLnBrk="0" hangingPunct="0">
              <a:defRPr sz="2400">
                <a:solidFill>
                  <a:schemeClr val="tx1"/>
                </a:solidFill>
                <a:latin typeface="Arial Narrow" panose="020B0604020202020204" pitchFamily="34" charset="0"/>
                <a:ea typeface="MS PGothic" panose="020B0600070205080204" pitchFamily="34" charset="-128"/>
              </a:defRPr>
            </a:lvl1pPr>
            <a:lvl2pPr marL="742950" indent="-285750" eaLnBrk="0" hangingPunct="0">
              <a:defRPr sz="2400">
                <a:solidFill>
                  <a:schemeClr val="tx1"/>
                </a:solidFill>
                <a:latin typeface="Arial Narrow" panose="020B0604020202020204" pitchFamily="34" charset="0"/>
                <a:ea typeface="MS PGothic" panose="020B0600070205080204" pitchFamily="34" charset="-128"/>
              </a:defRPr>
            </a:lvl2pPr>
            <a:lvl3pPr marL="1143000" indent="-228600" eaLnBrk="0" hangingPunct="0">
              <a:defRPr sz="2400">
                <a:solidFill>
                  <a:schemeClr val="tx1"/>
                </a:solidFill>
                <a:latin typeface="Arial Narrow" panose="020B0604020202020204" pitchFamily="34" charset="0"/>
                <a:ea typeface="MS PGothic" panose="020B0600070205080204" pitchFamily="34" charset="-128"/>
              </a:defRPr>
            </a:lvl3pPr>
            <a:lvl4pPr marL="1600200" indent="-228600" eaLnBrk="0" hangingPunct="0">
              <a:defRPr sz="2400">
                <a:solidFill>
                  <a:schemeClr val="tx1"/>
                </a:solidFill>
                <a:latin typeface="Arial Narrow" panose="020B0604020202020204" pitchFamily="34" charset="0"/>
                <a:ea typeface="MS PGothic" panose="020B0600070205080204" pitchFamily="34" charset="-128"/>
              </a:defRPr>
            </a:lvl4pPr>
            <a:lvl5pPr marL="2057400" indent="-228600" eaLnBrk="0" hangingPunct="0">
              <a:defRPr sz="2400">
                <a:solidFill>
                  <a:schemeClr val="tx1"/>
                </a:solidFill>
                <a:latin typeface="Arial Narrow"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Narrow" panose="020B0604020202020204" pitchFamily="34" charset="0"/>
                <a:ea typeface="MS PGothic" panose="020B0600070205080204" pitchFamily="34" charset="-128"/>
              </a:defRPr>
            </a:lvl9pPr>
          </a:lstStyle>
          <a:p>
            <a:pPr eaLnBrk="1" hangingPunct="1">
              <a:defRPr/>
            </a:pPr>
            <a:endParaRPr lang="en-GB" altLang="fr-FR"/>
          </a:p>
        </p:txBody>
      </p:sp>
    </p:spTree>
    <p:extLst>
      <p:ext uri="{BB962C8B-B14F-4D97-AF65-F5344CB8AC3E}">
        <p14:creationId xmlns:p14="http://schemas.microsoft.com/office/powerpoint/2010/main" val="1890694597"/>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Lst>
  <p:txStyles>
    <p:titleStyle>
      <a:lvl1pPr algn="ctr" defTabSz="749300" rtl="0" eaLnBrk="0" fontAlgn="base" hangingPunct="0">
        <a:spcBef>
          <a:spcPct val="0"/>
        </a:spcBef>
        <a:spcAft>
          <a:spcPct val="0"/>
        </a:spcAft>
        <a:defRPr sz="7200">
          <a:solidFill>
            <a:srgbClr val="FFFFFF"/>
          </a:solidFill>
          <a:latin typeface="+mj-lt"/>
          <a:ea typeface="MS PGothic" pitchFamily="34" charset="-128"/>
          <a:cs typeface="MS PGothic" charset="0"/>
        </a:defRPr>
      </a:lvl1pPr>
      <a:lvl2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2pPr>
      <a:lvl3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3pPr>
      <a:lvl4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4pPr>
      <a:lvl5pPr algn="ctr" defTabSz="749300" rtl="0" eaLnBrk="0" fontAlgn="base" hangingPunct="0">
        <a:spcBef>
          <a:spcPct val="0"/>
        </a:spcBef>
        <a:spcAft>
          <a:spcPct val="0"/>
        </a:spcAft>
        <a:defRPr sz="7200">
          <a:solidFill>
            <a:srgbClr val="FFFFFF"/>
          </a:solidFill>
          <a:latin typeface="Arial Black" charset="0"/>
          <a:ea typeface="MS PGothic" pitchFamily="34" charset="-128"/>
          <a:cs typeface="MS PGothic" charset="0"/>
        </a:defRPr>
      </a:lvl5pPr>
      <a:lvl6pPr marL="457200" algn="ctr" defTabSz="749300" rtl="0" fontAlgn="base">
        <a:spcBef>
          <a:spcPct val="0"/>
        </a:spcBef>
        <a:spcAft>
          <a:spcPct val="0"/>
        </a:spcAft>
        <a:defRPr sz="7200">
          <a:solidFill>
            <a:schemeClr val="tx2"/>
          </a:solidFill>
          <a:latin typeface="Arial Black" charset="0"/>
        </a:defRPr>
      </a:lvl6pPr>
      <a:lvl7pPr marL="914400" algn="ctr" defTabSz="749300" rtl="0" fontAlgn="base">
        <a:spcBef>
          <a:spcPct val="0"/>
        </a:spcBef>
        <a:spcAft>
          <a:spcPct val="0"/>
        </a:spcAft>
        <a:defRPr sz="7200">
          <a:solidFill>
            <a:schemeClr val="tx2"/>
          </a:solidFill>
          <a:latin typeface="Arial Black" charset="0"/>
        </a:defRPr>
      </a:lvl7pPr>
      <a:lvl8pPr marL="1371600" algn="ctr" defTabSz="749300" rtl="0" fontAlgn="base">
        <a:spcBef>
          <a:spcPct val="0"/>
        </a:spcBef>
        <a:spcAft>
          <a:spcPct val="0"/>
        </a:spcAft>
        <a:defRPr sz="7200">
          <a:solidFill>
            <a:schemeClr val="tx2"/>
          </a:solidFill>
          <a:latin typeface="Arial Black" charset="0"/>
        </a:defRPr>
      </a:lvl8pPr>
      <a:lvl9pPr marL="1828800" algn="ctr" defTabSz="749300" rtl="0" fontAlgn="base">
        <a:spcBef>
          <a:spcPct val="0"/>
        </a:spcBef>
        <a:spcAft>
          <a:spcPct val="0"/>
        </a:spcAft>
        <a:defRPr sz="7200">
          <a:solidFill>
            <a:schemeClr val="tx2"/>
          </a:solidFill>
          <a:latin typeface="Arial Black" charset="0"/>
        </a:defRPr>
      </a:lvl9pPr>
    </p:titleStyle>
    <p:bodyStyle>
      <a:lvl1pPr marL="280988" indent="-280988" algn="l" defTabSz="749300" rtl="0" eaLnBrk="0" fontAlgn="base" hangingPunct="0">
        <a:spcBef>
          <a:spcPct val="20000"/>
        </a:spcBef>
        <a:spcAft>
          <a:spcPct val="0"/>
        </a:spcAft>
        <a:buChar char="•"/>
        <a:defRPr sz="2400">
          <a:solidFill>
            <a:schemeClr val="tx2"/>
          </a:solidFill>
          <a:latin typeface="+mn-lt"/>
          <a:ea typeface="MS PGothic" pitchFamily="34" charset="-128"/>
          <a:cs typeface="MS PGothic" charset="0"/>
        </a:defRPr>
      </a:lvl1pPr>
      <a:lvl2pPr marL="606425" indent="-231775" algn="l" defTabSz="749300" rtl="0" eaLnBrk="0" fontAlgn="base" hangingPunct="0">
        <a:spcBef>
          <a:spcPct val="20000"/>
        </a:spcBef>
        <a:spcAft>
          <a:spcPct val="0"/>
        </a:spcAft>
        <a:buChar char="–"/>
        <a:defRPr sz="2400">
          <a:solidFill>
            <a:schemeClr val="tx2"/>
          </a:solidFill>
          <a:latin typeface="+mn-lt"/>
          <a:ea typeface="MS PGothic" pitchFamily="34" charset="-128"/>
          <a:cs typeface="MS PGothic" charset="0"/>
        </a:defRPr>
      </a:lvl2pPr>
      <a:lvl3pPr marL="938213" indent="-188913" algn="l" defTabSz="749300" rtl="0" eaLnBrk="0" fontAlgn="base" hangingPunct="0">
        <a:spcBef>
          <a:spcPct val="20000"/>
        </a:spcBef>
        <a:spcAft>
          <a:spcPct val="0"/>
        </a:spcAft>
        <a:buChar char="•"/>
        <a:defRPr sz="2000">
          <a:solidFill>
            <a:schemeClr val="tx1"/>
          </a:solidFill>
          <a:latin typeface="+mn-lt"/>
          <a:ea typeface="MS PGothic" pitchFamily="34" charset="-128"/>
          <a:cs typeface="MS PGothic" charset="0"/>
        </a:defRPr>
      </a:lvl3pPr>
      <a:lvl4pPr marL="1312863" indent="-187325" algn="l" defTabSz="749300"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4pPr>
      <a:lvl5pPr marL="1687513" indent="-187325" algn="l" defTabSz="749300" rtl="0" eaLnBrk="0" fontAlgn="base" hangingPunct="0">
        <a:spcBef>
          <a:spcPct val="20000"/>
        </a:spcBef>
        <a:spcAft>
          <a:spcPct val="0"/>
        </a:spcAft>
        <a:buChar char="»"/>
        <a:defRPr sz="1600">
          <a:solidFill>
            <a:schemeClr val="tx1"/>
          </a:solidFill>
          <a:latin typeface="+mn-lt"/>
          <a:ea typeface="MS PGothic" pitchFamily="34" charset="-128"/>
          <a:cs typeface="MS PGothic" charset="0"/>
        </a:defRPr>
      </a:lvl5pPr>
      <a:lvl6pPr marL="2144713" indent="-187325" algn="l" defTabSz="749300" rtl="0" fontAlgn="base">
        <a:spcBef>
          <a:spcPct val="20000"/>
        </a:spcBef>
        <a:spcAft>
          <a:spcPct val="0"/>
        </a:spcAft>
        <a:buChar char="»"/>
        <a:defRPr sz="1600">
          <a:solidFill>
            <a:schemeClr val="tx1"/>
          </a:solidFill>
          <a:latin typeface="+mn-lt"/>
          <a:ea typeface="ＭＳ Ｐゴシック" charset="-128"/>
        </a:defRPr>
      </a:lvl6pPr>
      <a:lvl7pPr marL="2601913" indent="-187325" algn="l" defTabSz="749300" rtl="0" fontAlgn="base">
        <a:spcBef>
          <a:spcPct val="20000"/>
        </a:spcBef>
        <a:spcAft>
          <a:spcPct val="0"/>
        </a:spcAft>
        <a:buChar char="»"/>
        <a:defRPr sz="1600">
          <a:solidFill>
            <a:schemeClr val="tx1"/>
          </a:solidFill>
          <a:latin typeface="+mn-lt"/>
          <a:ea typeface="ＭＳ Ｐゴシック" charset="-128"/>
        </a:defRPr>
      </a:lvl7pPr>
      <a:lvl8pPr marL="3059113" indent="-187325" algn="l" defTabSz="749300" rtl="0" fontAlgn="base">
        <a:spcBef>
          <a:spcPct val="20000"/>
        </a:spcBef>
        <a:spcAft>
          <a:spcPct val="0"/>
        </a:spcAft>
        <a:buChar char="»"/>
        <a:defRPr sz="1600">
          <a:solidFill>
            <a:schemeClr val="tx1"/>
          </a:solidFill>
          <a:latin typeface="+mn-lt"/>
          <a:ea typeface="ＭＳ Ｐゴシック" charset="-128"/>
        </a:defRPr>
      </a:lvl8pPr>
      <a:lvl9pPr marL="3516313" indent="-187325" algn="l" defTabSz="749300" rtl="0" fontAlgn="base">
        <a:spcBef>
          <a:spcPct val="20000"/>
        </a:spcBef>
        <a:spcAft>
          <a:spcPct val="0"/>
        </a:spcAft>
        <a:buChar char="»"/>
        <a:defRPr sz="1600">
          <a:solidFill>
            <a:schemeClr val="tx1"/>
          </a:solidFill>
          <a:latin typeface="+mn-lt"/>
          <a:ea typeface="ＭＳ Ｐゴシック" charset="-128"/>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3.png"/><Relationship Id="rId5" Type="http://schemas.openxmlformats.org/officeDocument/2006/relationships/image" Target="../media/image2.png"/><Relationship Id="rId10" Type="http://schemas.openxmlformats.org/officeDocument/2006/relationships/image" Target="../media/image7.png"/><Relationship Id="rId4" Type="http://schemas.openxmlformats.org/officeDocument/2006/relationships/hyperlink" Target="mailto:author@address.org" TargetMode="Externa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05" name="Image 3">
            <a:extLst>
              <a:ext uri="{FF2B5EF4-FFF2-40B4-BE49-F238E27FC236}">
                <a16:creationId xmlns:a16="http://schemas.microsoft.com/office/drawing/2014/main" id="{9E8B659C-FE35-5E34-177D-05F3D281FDE7}"/>
              </a:ext>
            </a:extLst>
          </p:cNvPr>
          <p:cNvPicPr>
            <a:picLocks noChangeAspect="1" noChangeArrowheads="1"/>
          </p:cNvPicPr>
          <p:nvPr/>
        </p:nvPicPr>
        <p:blipFill>
          <a:blip r:embed="rId3"/>
          <a:srcRect/>
          <a:stretch/>
        </p:blipFill>
        <p:spPr bwMode="auto">
          <a:xfrm>
            <a:off x="736600" y="465138"/>
            <a:ext cx="2060575" cy="206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1" name="Rectangle 5">
            <a:extLst>
              <a:ext uri="{FF2B5EF4-FFF2-40B4-BE49-F238E27FC236}">
                <a16:creationId xmlns:a16="http://schemas.microsoft.com/office/drawing/2014/main" id="{3C8C028B-5BA3-B6D2-B3EE-F3C74A52BE93}"/>
              </a:ext>
            </a:extLst>
          </p:cNvPr>
          <p:cNvSpPr>
            <a:spLocks noChangeArrowheads="1"/>
          </p:cNvSpPr>
          <p:nvPr/>
        </p:nvSpPr>
        <p:spPr bwMode="auto">
          <a:xfrm>
            <a:off x="409575" y="1081211"/>
            <a:ext cx="29213175" cy="4445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838" tIns="37413" rIns="74838" bIns="37413">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1" hangingPunct="1">
              <a:spcBef>
                <a:spcPts val="0"/>
              </a:spcBef>
              <a:spcAft>
                <a:spcPts val="3600"/>
              </a:spcAft>
              <a:buFontTx/>
              <a:buNone/>
            </a:pPr>
            <a:r>
              <a:rPr lang="en-US" altLang="fr-FR" sz="6000" dirty="0">
                <a:solidFill>
                  <a:schemeClr val="bg1"/>
                </a:solidFill>
                <a:latin typeface="Arial Black" panose="020B0A04020102020204" pitchFamily="34" charset="0"/>
              </a:rPr>
              <a:t>The poster title goes here</a:t>
            </a:r>
          </a:p>
          <a:p>
            <a:pPr algn="ctr" eaLnBrk="1" hangingPunct="1">
              <a:spcBef>
                <a:spcPts val="0"/>
              </a:spcBef>
              <a:spcAft>
                <a:spcPts val="3600"/>
              </a:spcAft>
              <a:buFontTx/>
              <a:buNone/>
            </a:pPr>
            <a:r>
              <a:rPr lang="en-US" altLang="fr-FR" sz="6000" dirty="0">
                <a:solidFill>
                  <a:schemeClr val="bg1"/>
                </a:solidFill>
                <a:latin typeface="Arial Black" panose="020B0A04020102020204" pitchFamily="34" charset="0"/>
              </a:rPr>
              <a:t>and here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chemeClr val="bg1"/>
                </a:solidFill>
                <a:effectLst/>
                <a:uLnTx/>
                <a:uFillTx/>
                <a:latin typeface="Arial" pitchFamily="34" charset="0"/>
                <a:ea typeface="Arial" pitchFamily="34" charset="-122"/>
                <a:cs typeface="Arial" pitchFamily="34" charset="-120"/>
              </a:rPr>
              <a:t>Presenter1 Name¹</a:t>
            </a:r>
            <a:r>
              <a:rPr kumimoji="0" lang="en-US" sz="4000" b="0" i="0" u="none" strike="noStrike" kern="1200" cap="none" spc="0" normalizeH="0" baseline="0" noProof="0" dirty="0">
                <a:ln>
                  <a:noFill/>
                </a:ln>
                <a:solidFill>
                  <a:schemeClr val="bg1"/>
                </a:solidFill>
                <a:effectLst/>
                <a:uLnTx/>
                <a:uFillTx/>
                <a:latin typeface="Arial" pitchFamily="34" charset="0"/>
                <a:ea typeface="Arial" pitchFamily="34" charset="-122"/>
                <a:cs typeface="Arial" pitchFamily="34" charset="-120"/>
              </a:rPr>
              <a:t>; Co-Author Name²</a:t>
            </a:r>
            <a:br>
              <a:rPr lang="en-US" altLang="fr-FR" sz="4100" b="1" dirty="0">
                <a:solidFill>
                  <a:schemeClr val="bg1"/>
                </a:solidFill>
              </a:rPr>
            </a:br>
            <a:r>
              <a:rPr kumimoji="0" lang="en-US" sz="3600" b="0" i="0" u="none" strike="noStrike" kern="1200" cap="none" spc="0" normalizeH="0" baseline="0" noProof="0" dirty="0">
                <a:ln>
                  <a:noFill/>
                </a:ln>
                <a:solidFill>
                  <a:prstClr val="white"/>
                </a:solidFill>
                <a:effectLst/>
                <a:uLnTx/>
                <a:uFillTx/>
                <a:latin typeface="Arial" pitchFamily="34" charset="0"/>
                <a:ea typeface="Arial" pitchFamily="34" charset="-122"/>
                <a:cs typeface="Arial" pitchFamily="34" charset="-120"/>
              </a:rPr>
              <a:t>¹Department, Institution, Country; ²Organization, Country</a:t>
            </a:r>
            <a:endParaRPr kumimoji="0" lang="en-US" sz="3600" b="0" i="0" u="none" strike="noStrike" kern="1200" cap="none" spc="0" normalizeH="0" baseline="0" noProof="0" dirty="0">
              <a:ln>
                <a:noFill/>
              </a:ln>
              <a:solidFill>
                <a:prstClr val="white"/>
              </a:solidFill>
              <a:effectLst/>
              <a:uLnTx/>
              <a:uFillTx/>
              <a:latin typeface="Arial"/>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fr-FR" sz="2800" b="1" dirty="0">
              <a:solidFill>
                <a:schemeClr val="bg1"/>
              </a:solidFill>
            </a:endParaRPr>
          </a:p>
        </p:txBody>
      </p:sp>
      <p:sp>
        <p:nvSpPr>
          <p:cNvPr id="5122" name="Text Box 471">
            <a:extLst>
              <a:ext uri="{FF2B5EF4-FFF2-40B4-BE49-F238E27FC236}">
                <a16:creationId xmlns:a16="http://schemas.microsoft.com/office/drawing/2014/main" id="{DD22E191-AAA5-96EB-7600-9C3D055C00D4}"/>
              </a:ext>
            </a:extLst>
          </p:cNvPr>
          <p:cNvSpPr txBox="1">
            <a:spLocks noChangeArrowheads="1"/>
          </p:cNvSpPr>
          <p:nvPr/>
        </p:nvSpPr>
        <p:spPr bwMode="auto">
          <a:xfrm>
            <a:off x="579853" y="6248400"/>
            <a:ext cx="9321800" cy="63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a:solidFill>
                  <a:schemeClr val="bg1"/>
                </a:solidFill>
                <a:latin typeface="Arial Narrow" panose="020B0606020202030204" pitchFamily="34" charset="0"/>
              </a:rPr>
              <a:t>Introduction</a:t>
            </a:r>
          </a:p>
        </p:txBody>
      </p:sp>
      <p:sp>
        <p:nvSpPr>
          <p:cNvPr id="5123" name="Text Box 472">
            <a:extLst>
              <a:ext uri="{FF2B5EF4-FFF2-40B4-BE49-F238E27FC236}">
                <a16:creationId xmlns:a16="http://schemas.microsoft.com/office/drawing/2014/main" id="{417BAC28-E5DD-054F-5038-152682129A14}"/>
              </a:ext>
            </a:extLst>
          </p:cNvPr>
          <p:cNvSpPr txBox="1">
            <a:spLocks noChangeArrowheads="1"/>
          </p:cNvSpPr>
          <p:nvPr/>
        </p:nvSpPr>
        <p:spPr bwMode="auto">
          <a:xfrm>
            <a:off x="650875" y="6910388"/>
            <a:ext cx="9317038" cy="8944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ts val="1800"/>
              </a:spcBef>
              <a:buNone/>
            </a:pPr>
            <a:r>
              <a:rPr lang="en-US" altLang="fr-FR" sz="2600" dirty="0">
                <a:latin typeface="Arial Narrow" panose="020B0606020202030204" pitchFamily="34" charset="0"/>
              </a:rPr>
              <a:t>This template was designed to produce a 1189mm x 841mm (A0 size) poster in portrait orientation.</a:t>
            </a:r>
          </a:p>
          <a:p>
            <a:pPr eaLnBrk="1" hangingPunct="1">
              <a:spcBef>
                <a:spcPts val="1800"/>
              </a:spcBef>
              <a:buNone/>
            </a:pPr>
            <a:r>
              <a:rPr lang="en-US" altLang="fr-FR" sz="2600" dirty="0">
                <a:latin typeface="Arial Narrow" panose="020B0606020202030204" pitchFamily="34" charset="0"/>
              </a:rPr>
              <a:t>Making use of this template will ensure that your poster will look professional, easy to read and save you valuable time in the layout of your presentation.</a:t>
            </a:r>
          </a:p>
          <a:p>
            <a:pPr eaLnBrk="1" hangingPunct="1">
              <a:spcBef>
                <a:spcPts val="1800"/>
              </a:spcBef>
              <a:buNone/>
            </a:pPr>
            <a:r>
              <a:rPr lang="en-US" altLang="fr-FR" sz="2600" dirty="0">
                <a:latin typeface="Arial Narrow" panose="020B0606020202030204" pitchFamily="34" charset="0"/>
              </a:rPr>
              <a:t>For poster design beginners we have included many useful tips you can find on the poster template itself. </a:t>
            </a:r>
          </a:p>
          <a:p>
            <a:pPr eaLnBrk="1" hangingPunct="1">
              <a:spcBef>
                <a:spcPts val="1800"/>
              </a:spcBef>
              <a:buFontTx/>
              <a:buNone/>
            </a:pPr>
            <a:r>
              <a:rPr lang="en-US" altLang="fr-FR" sz="2600" dirty="0">
                <a:latin typeface="Arial Narrow" panose="020B0606020202030204" pitchFamily="34" charset="0"/>
              </a:rPr>
              <a:t>The goal of the </a:t>
            </a:r>
            <a:r>
              <a:rPr lang="en-US" altLang="fr-FR" sz="2600" b="1" dirty="0">
                <a:latin typeface="Arial Narrow" panose="020B0606020202030204" pitchFamily="34" charset="0"/>
              </a:rPr>
              <a:t>Introduction</a:t>
            </a:r>
            <a:r>
              <a:rPr lang="en-US" altLang="fr-FR" sz="2600" dirty="0">
                <a:latin typeface="Arial Narrow" panose="020B0606020202030204" pitchFamily="34" charset="0"/>
              </a:rPr>
              <a:t> is to provide the "hook" and the "why". Start by defining the broader problem and narrowing down to your specific research gap.</a:t>
            </a:r>
          </a:p>
          <a:p>
            <a:pPr eaLnBrk="1" hangingPunct="1">
              <a:spcBef>
                <a:spcPts val="1800"/>
              </a:spcBef>
              <a:buFontTx/>
              <a:buNone/>
            </a:pPr>
            <a:r>
              <a:rPr lang="en-US" altLang="fr-FR" sz="2600" dirty="0">
                <a:latin typeface="Arial Narrow" panose="020B0606020202030204" pitchFamily="34" charset="0"/>
              </a:rPr>
              <a:t>Background: Briefly summarize current knowledge to set the stage.</a:t>
            </a:r>
          </a:p>
          <a:p>
            <a:pPr eaLnBrk="1" hangingPunct="1">
              <a:spcBef>
                <a:spcPts val="1800"/>
              </a:spcBef>
              <a:buFontTx/>
              <a:buNone/>
            </a:pPr>
            <a:r>
              <a:rPr lang="en-US" altLang="fr-FR" sz="2600" dirty="0">
                <a:latin typeface="Arial Narrow" panose="020B0606020202030204" pitchFamily="34" charset="0"/>
              </a:rPr>
              <a:t>The Gap: Clearly identify what is currently unknown or problematic in the </a:t>
            </a:r>
            <a:r>
              <a:rPr lang="en-US" altLang="fr-FR" sz="2600" dirty="0" err="1">
                <a:latin typeface="Arial Narrow" panose="020B0606020202030204" pitchFamily="34" charset="0"/>
              </a:rPr>
              <a:t>field.Objectives</a:t>
            </a:r>
            <a:r>
              <a:rPr lang="en-US" altLang="fr-FR" sz="2600" dirty="0">
                <a:latin typeface="Arial Narrow" panose="020B0606020202030204" pitchFamily="34" charset="0"/>
              </a:rPr>
              <a:t>: </a:t>
            </a:r>
          </a:p>
          <a:p>
            <a:pPr eaLnBrk="1" hangingPunct="1">
              <a:spcBef>
                <a:spcPts val="1800"/>
              </a:spcBef>
              <a:buFontTx/>
              <a:buNone/>
            </a:pPr>
            <a:r>
              <a:rPr lang="en-US" altLang="fr-FR" sz="2600" dirty="0">
                <a:latin typeface="Arial Narrow" panose="020B0606020202030204" pitchFamily="34" charset="0"/>
              </a:rPr>
              <a:t>Explicitly state your hypothesis or the specific goals of the study. Keep text concise; this section should guide the reader quickly into your methodology.</a:t>
            </a:r>
          </a:p>
          <a:p>
            <a:pPr eaLnBrk="1" hangingPunct="1">
              <a:spcBef>
                <a:spcPct val="0"/>
              </a:spcBef>
              <a:buFontTx/>
              <a:buNone/>
            </a:pPr>
            <a:endParaRPr lang="en-US" altLang="fr-FR" sz="2600" b="1" dirty="0">
              <a:latin typeface="Arial Narrow" panose="020B0606020202030204" pitchFamily="34" charset="0"/>
            </a:endParaRPr>
          </a:p>
        </p:txBody>
      </p:sp>
      <p:sp>
        <p:nvSpPr>
          <p:cNvPr id="5124" name="Text Box 473">
            <a:extLst>
              <a:ext uri="{FF2B5EF4-FFF2-40B4-BE49-F238E27FC236}">
                <a16:creationId xmlns:a16="http://schemas.microsoft.com/office/drawing/2014/main" id="{A5A04AA9-A30F-045A-A055-731151A666C1}"/>
              </a:ext>
            </a:extLst>
          </p:cNvPr>
          <p:cNvSpPr txBox="1">
            <a:spLocks noChangeArrowheads="1"/>
          </p:cNvSpPr>
          <p:nvPr/>
        </p:nvSpPr>
        <p:spPr bwMode="auto">
          <a:xfrm>
            <a:off x="579853" y="18102263"/>
            <a:ext cx="9321800"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Materials and Methods</a:t>
            </a:r>
          </a:p>
        </p:txBody>
      </p:sp>
      <p:sp>
        <p:nvSpPr>
          <p:cNvPr id="5131" name="Text Box 490">
            <a:extLst>
              <a:ext uri="{FF2B5EF4-FFF2-40B4-BE49-F238E27FC236}">
                <a16:creationId xmlns:a16="http://schemas.microsoft.com/office/drawing/2014/main" id="{ADC9E89F-B47F-AB3D-0C1C-E61CD84882B8}"/>
              </a:ext>
            </a:extLst>
          </p:cNvPr>
          <p:cNvSpPr txBox="1">
            <a:spLocks noChangeArrowheads="1"/>
          </p:cNvSpPr>
          <p:nvPr/>
        </p:nvSpPr>
        <p:spPr bwMode="auto">
          <a:xfrm>
            <a:off x="561975" y="29437012"/>
            <a:ext cx="9315450"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rgbClr val="F8F8F8"/>
                </a:solidFill>
                <a:latin typeface="Arial Narrow" panose="020B0606020202030204" pitchFamily="34" charset="0"/>
              </a:rPr>
              <a:t>Results</a:t>
            </a:r>
          </a:p>
        </p:txBody>
      </p:sp>
      <p:sp>
        <p:nvSpPr>
          <p:cNvPr id="5132" name="Text Box 491">
            <a:extLst>
              <a:ext uri="{FF2B5EF4-FFF2-40B4-BE49-F238E27FC236}">
                <a16:creationId xmlns:a16="http://schemas.microsoft.com/office/drawing/2014/main" id="{748354F3-5676-B5B7-5C1D-942512F341F0}"/>
              </a:ext>
            </a:extLst>
          </p:cNvPr>
          <p:cNvSpPr txBox="1">
            <a:spLocks noChangeArrowheads="1"/>
          </p:cNvSpPr>
          <p:nvPr/>
        </p:nvSpPr>
        <p:spPr bwMode="auto">
          <a:xfrm>
            <a:off x="10478817" y="14738527"/>
            <a:ext cx="9315450" cy="4357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For this poster template the Arial font family is used at several recommended text sizes. You can use any typeface you like and at any size but try to stay close to the suggested limits.</a:t>
            </a:r>
            <a:br>
              <a:rPr lang="en-US" altLang="fr-FR" sz="2600" dirty="0">
                <a:latin typeface="Arial Narrow" panose="020B0606020202030204" pitchFamily="34" charset="0"/>
              </a:rPr>
            </a:br>
            <a:r>
              <a:rPr lang="en-US" altLang="fr-FR" sz="2600" dirty="0">
                <a:latin typeface="Arial Narrow" panose="020B0606020202030204" pitchFamily="34" charset="0"/>
              </a:rPr>
              <a:t>Figure 4 gives a visual reference of what different font sizes look like when printed at 100% and at 200%. </a:t>
            </a:r>
            <a:br>
              <a:rPr lang="en-US" altLang="fr-FR" sz="2600" dirty="0">
                <a:latin typeface="Arial Narrow" panose="020B0606020202030204" pitchFamily="34" charset="0"/>
              </a:rPr>
            </a:br>
            <a:r>
              <a:rPr lang="en-US" altLang="fr-FR" sz="2600" dirty="0">
                <a:latin typeface="Arial Narrow" panose="020B0606020202030204" pitchFamily="34" charset="0"/>
              </a:rPr>
              <a:t>Due to a page size limitation in PowerPoint and unless your poster is going to be less than 56</a:t>
            </a:r>
            <a:r>
              <a:rPr lang="ja-JP" altLang="en-US" sz="2600" dirty="0">
                <a:latin typeface="Arial Narrow" panose="020B0606020202030204" pitchFamily="34" charset="0"/>
              </a:rPr>
              <a:t>”</a:t>
            </a:r>
            <a:r>
              <a:rPr lang="en-US" altLang="ja-JP" sz="2600" dirty="0">
                <a:latin typeface="Arial Narrow" panose="020B0606020202030204" pitchFamily="34" charset="0"/>
              </a:rPr>
              <a:t> in length, all the work done on this template is at half the size of the final poster. For example, if you choose a 21 point font for this poster, the actual printed size will appear as 42 points.</a:t>
            </a:r>
            <a:endParaRPr lang="en-US" altLang="fr-FR" sz="2600" dirty="0">
              <a:latin typeface="Arial Narrow" panose="020B0606020202030204" pitchFamily="34" charset="0"/>
            </a:endParaRPr>
          </a:p>
        </p:txBody>
      </p:sp>
      <p:sp>
        <p:nvSpPr>
          <p:cNvPr id="5134" name="Text Box 495">
            <a:extLst>
              <a:ext uri="{FF2B5EF4-FFF2-40B4-BE49-F238E27FC236}">
                <a16:creationId xmlns:a16="http://schemas.microsoft.com/office/drawing/2014/main" id="{3F9808D8-338D-2AF6-9F26-C9C4901E5E17}"/>
              </a:ext>
            </a:extLst>
          </p:cNvPr>
          <p:cNvSpPr txBox="1">
            <a:spLocks noChangeArrowheads="1"/>
          </p:cNvSpPr>
          <p:nvPr/>
        </p:nvSpPr>
        <p:spPr bwMode="auto">
          <a:xfrm>
            <a:off x="10453688" y="6248400"/>
            <a:ext cx="9320212" cy="63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a:solidFill>
                  <a:schemeClr val="bg1"/>
                </a:solidFill>
                <a:latin typeface="Arial Narrow" panose="020B0606020202030204" pitchFamily="34" charset="0"/>
              </a:rPr>
              <a:t>Altering The Column Layout</a:t>
            </a:r>
          </a:p>
        </p:txBody>
      </p:sp>
      <p:sp>
        <p:nvSpPr>
          <p:cNvPr id="5135" name="Text Box 496">
            <a:extLst>
              <a:ext uri="{FF2B5EF4-FFF2-40B4-BE49-F238E27FC236}">
                <a16:creationId xmlns:a16="http://schemas.microsoft.com/office/drawing/2014/main" id="{87DEE3BC-2F45-9DE5-3A04-0F631F9AD6E6}"/>
              </a:ext>
            </a:extLst>
          </p:cNvPr>
          <p:cNvSpPr txBox="1">
            <a:spLocks noChangeArrowheads="1"/>
          </p:cNvSpPr>
          <p:nvPr/>
        </p:nvSpPr>
        <p:spPr bwMode="auto">
          <a:xfrm>
            <a:off x="10453688" y="6910388"/>
            <a:ext cx="9320212" cy="63588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Depending on your content and how you wish to layout your poster, you may want to change the column layout of your poster to 2 columns. </a:t>
            </a:r>
            <a:br>
              <a:rPr lang="en-US" altLang="fr-FR" sz="2600" dirty="0">
                <a:latin typeface="Arial Narrow" panose="020B0606020202030204" pitchFamily="34" charset="0"/>
              </a:rPr>
            </a:br>
            <a:r>
              <a:rPr lang="en-US" altLang="fr-FR" sz="2600" dirty="0">
                <a:latin typeface="Arial Narrow" panose="020B0606020202030204" pitchFamily="34" charset="0"/>
              </a:rPr>
              <a:t>To select a different layout go to the </a:t>
            </a:r>
            <a:r>
              <a:rPr lang="en-US" altLang="fr-FR" sz="2600" b="1" dirty="0">
                <a:latin typeface="Arial Narrow" panose="020B0606020202030204" pitchFamily="34" charset="0"/>
              </a:rPr>
              <a:t>DESIGN tab </a:t>
            </a:r>
            <a:r>
              <a:rPr lang="en-US" altLang="fr-FR" sz="2600" dirty="0">
                <a:latin typeface="Arial Narrow" panose="020B0606020202030204" pitchFamily="34" charset="0"/>
              </a:rPr>
              <a:t>(Figure 5). Then you can easily select the second alternate column layout from the 2 options available.</a:t>
            </a: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r>
              <a:rPr lang="en-US" altLang="fr-FR" sz="2600" dirty="0">
                <a:latin typeface="Arial Narrow" panose="020B0606020202030204" pitchFamily="34" charset="0"/>
              </a:rPr>
              <a:t>For further column size customization, click the tab View &gt; Slide Master</a:t>
            </a:r>
          </a:p>
        </p:txBody>
      </p:sp>
      <p:sp>
        <p:nvSpPr>
          <p:cNvPr id="5136" name="Text Box 500">
            <a:extLst>
              <a:ext uri="{FF2B5EF4-FFF2-40B4-BE49-F238E27FC236}">
                <a16:creationId xmlns:a16="http://schemas.microsoft.com/office/drawing/2014/main" id="{DEC355C6-8BCE-6C42-B3B8-D598158DE1EB}"/>
              </a:ext>
            </a:extLst>
          </p:cNvPr>
          <p:cNvSpPr txBox="1">
            <a:spLocks noChangeArrowheads="1"/>
          </p:cNvSpPr>
          <p:nvPr/>
        </p:nvSpPr>
        <p:spPr bwMode="auto">
          <a:xfrm>
            <a:off x="10899775" y="11759565"/>
            <a:ext cx="1127125"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defTabSz="25717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25717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25717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25717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25717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fr-FR" sz="1300" dirty="0">
                <a:solidFill>
                  <a:schemeClr val="tx1">
                    <a:lumMod val="75000"/>
                  </a:schemeClr>
                </a:solidFill>
                <a:latin typeface="Arial Narrow" panose="020B0606020202030204" pitchFamily="34" charset="0"/>
              </a:rPr>
              <a:t>Figure 5</a:t>
            </a:r>
          </a:p>
        </p:txBody>
      </p:sp>
      <p:sp>
        <p:nvSpPr>
          <p:cNvPr id="5137" name="Text Box 502">
            <a:extLst>
              <a:ext uri="{FF2B5EF4-FFF2-40B4-BE49-F238E27FC236}">
                <a16:creationId xmlns:a16="http://schemas.microsoft.com/office/drawing/2014/main" id="{2A26A080-53C4-6E32-A8F4-FEB87EBE4440}"/>
              </a:ext>
            </a:extLst>
          </p:cNvPr>
          <p:cNvSpPr txBox="1">
            <a:spLocks noChangeArrowheads="1"/>
          </p:cNvSpPr>
          <p:nvPr/>
        </p:nvSpPr>
        <p:spPr bwMode="auto">
          <a:xfrm>
            <a:off x="10453688" y="14351552"/>
            <a:ext cx="9320212"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Text Sizes</a:t>
            </a:r>
          </a:p>
        </p:txBody>
      </p:sp>
      <p:sp>
        <p:nvSpPr>
          <p:cNvPr id="5138" name="Text Box 503">
            <a:extLst>
              <a:ext uri="{FF2B5EF4-FFF2-40B4-BE49-F238E27FC236}">
                <a16:creationId xmlns:a16="http://schemas.microsoft.com/office/drawing/2014/main" id="{FAC8E8A5-2936-294E-802D-125DC8AB85AC}"/>
              </a:ext>
            </a:extLst>
          </p:cNvPr>
          <p:cNvSpPr txBox="1">
            <a:spLocks noChangeArrowheads="1"/>
          </p:cNvSpPr>
          <p:nvPr/>
        </p:nvSpPr>
        <p:spPr bwMode="auto">
          <a:xfrm>
            <a:off x="511969" y="30233200"/>
            <a:ext cx="9320212" cy="95597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This is the most critical part of your poster and should occupy the most visual space.</a:t>
            </a:r>
          </a:p>
          <a:p>
            <a:pPr eaLnBrk="1" hangingPunct="1">
              <a:spcBef>
                <a:spcPct val="0"/>
              </a:spcBef>
              <a:buFontTx/>
              <a:buNone/>
            </a:pPr>
            <a:r>
              <a:rPr lang="en-US" altLang="fr-FR" sz="2600" dirty="0">
                <a:latin typeface="Arial Narrow" panose="020B0606020202030204" pitchFamily="34" charset="0"/>
              </a:rPr>
              <a:t>Visuals Over Text: Rely on high-resolution charts and graphs imported directly from Excel or Word. </a:t>
            </a:r>
          </a:p>
          <a:p>
            <a:pPr eaLnBrk="1" hangingPunct="1">
              <a:spcBef>
                <a:spcPct val="0"/>
              </a:spcBef>
              <a:buFontTx/>
              <a:buNone/>
            </a:pPr>
            <a:r>
              <a:rPr lang="en-US" altLang="fr-FR" sz="2600" dirty="0">
                <a:latin typeface="Arial Narrow" panose="020B0606020202030204" pitchFamily="34" charset="0"/>
              </a:rPr>
              <a:t>When scaling these, always hold the Shift key to prevent distortion.</a:t>
            </a:r>
          </a:p>
          <a:p>
            <a:pPr eaLnBrk="1" hangingPunct="1">
              <a:spcBef>
                <a:spcPct val="0"/>
              </a:spcBef>
              <a:buFontTx/>
              <a:buNone/>
            </a:pPr>
            <a:r>
              <a:rPr lang="en-US" altLang="fr-FR" sz="2600" dirty="0">
                <a:latin typeface="Arial Narrow" panose="020B0606020202030204" pitchFamily="34" charset="0"/>
              </a:rPr>
              <a:t>Narrative Support: Each figure should have a brief, descriptive caption. In the main text body, don't just repeat the numbers from the graphs; describe the trends or significant differences </a:t>
            </a:r>
            <a:r>
              <a:rPr lang="en-US" altLang="fr-FR" sz="2600" dirty="0" err="1">
                <a:latin typeface="Arial Narrow" panose="020B0606020202030204" pitchFamily="34" charset="0"/>
              </a:rPr>
              <a:t>observed.Image</a:t>
            </a:r>
            <a:r>
              <a:rPr lang="en-US" altLang="fr-FR" sz="2600" dirty="0">
                <a:latin typeface="Arial Narrow" panose="020B0606020202030204" pitchFamily="34" charset="0"/>
              </a:rPr>
              <a:t> </a:t>
            </a:r>
          </a:p>
          <a:p>
            <a:pPr eaLnBrk="1" hangingPunct="1">
              <a:spcBef>
                <a:spcPct val="0"/>
              </a:spcBef>
              <a:buFontTx/>
              <a:buNone/>
            </a:pPr>
            <a:r>
              <a:rPr lang="en-US" altLang="fr-FR" sz="2600" dirty="0">
                <a:latin typeface="Arial Narrow" panose="020B0606020202030204" pitchFamily="34" charset="0"/>
              </a:rPr>
              <a:t>Quality: Avoid "copy-pasting" low-resolution images from the web. </a:t>
            </a:r>
          </a:p>
          <a:p>
            <a:pPr eaLnBrk="1" hangingPunct="1">
              <a:spcBef>
                <a:spcPct val="0"/>
              </a:spcBef>
              <a:buFontTx/>
              <a:buNone/>
            </a:pPr>
            <a:r>
              <a:rPr lang="en-US" altLang="fr-FR" sz="2600" dirty="0">
                <a:latin typeface="Arial Narrow" panose="020B0606020202030204" pitchFamily="34" charset="0"/>
              </a:rPr>
              <a:t>Essential Elements for the Results</a:t>
            </a:r>
          </a:p>
          <a:p>
            <a:pPr marL="457200" indent="-457200" eaLnBrk="1" hangingPunct="1">
              <a:spcBef>
                <a:spcPct val="0"/>
              </a:spcBef>
            </a:pPr>
            <a:r>
              <a:rPr lang="en-US" altLang="fr-FR" sz="2600" dirty="0">
                <a:latin typeface="Arial Narrow" panose="020B0606020202030204" pitchFamily="34" charset="0"/>
              </a:rPr>
              <a:t>Data Visuals: Prioritize charts, graphs, and tables over dense text to improve readability.</a:t>
            </a:r>
          </a:p>
          <a:p>
            <a:pPr marL="457200" indent="-457200" eaLnBrk="1" hangingPunct="1">
              <a:spcBef>
                <a:spcPct val="0"/>
              </a:spcBef>
            </a:pPr>
            <a:r>
              <a:rPr lang="en-US" altLang="fr-FR" sz="2600" dirty="0">
                <a:latin typeface="Arial Narrow" panose="020B0606020202030204" pitchFamily="34" charset="0"/>
              </a:rPr>
              <a:t>Key Trends: Use brief narrative text to highlight significant patterns or findings.</a:t>
            </a:r>
          </a:p>
          <a:p>
            <a:pPr marL="457200" indent="-457200" eaLnBrk="1" hangingPunct="1">
              <a:spcBef>
                <a:spcPct val="0"/>
              </a:spcBef>
            </a:pPr>
            <a:r>
              <a:rPr lang="en-US" altLang="fr-FR" sz="2600" dirty="0">
                <a:latin typeface="Arial Narrow" panose="020B0606020202030204" pitchFamily="34" charset="0"/>
              </a:rPr>
              <a:t>Statistical Evidence: Include necessary labels and units to validate your findings.</a:t>
            </a:r>
          </a:p>
          <a:p>
            <a:pPr marL="457200" indent="-457200" eaLnBrk="1" hangingPunct="1">
              <a:spcBef>
                <a:spcPct val="0"/>
              </a:spcBef>
            </a:pPr>
            <a:r>
              <a:rPr lang="en-US" altLang="fr-FR" sz="2600" dirty="0">
                <a:latin typeface="Arial Narrow" panose="020B0606020202030204" pitchFamily="34" charset="0"/>
              </a:rPr>
              <a:t>Comparative Analysis: Group data logically to show relationships between different categories.</a:t>
            </a:r>
          </a:p>
          <a:p>
            <a:pPr marL="457200" indent="-457200" eaLnBrk="1" hangingPunct="1">
              <a:spcBef>
                <a:spcPct val="0"/>
              </a:spcBef>
            </a:pPr>
            <a:r>
              <a:rPr lang="en-US" altLang="fr-FR" sz="2600" dirty="0">
                <a:latin typeface="Arial Narrow" panose="020B0606020202030204" pitchFamily="34" charset="0"/>
              </a:rPr>
              <a:t>Standalone Captions: Ensure every figure is identifiable via section headers or clear labels.</a:t>
            </a:r>
          </a:p>
          <a:p>
            <a:pPr marL="457200" indent="-457200" eaLnBrk="1" hangingPunct="1">
              <a:spcBef>
                <a:spcPct val="0"/>
              </a:spcBef>
            </a:pPr>
            <a:endParaRPr lang="en-US" altLang="fr-FR" sz="2600" dirty="0">
              <a:latin typeface="Arial Narrow" panose="020B0606020202030204" pitchFamily="34" charset="0"/>
            </a:endParaRPr>
          </a:p>
          <a:p>
            <a:pPr eaLnBrk="1" hangingPunct="1">
              <a:spcBef>
                <a:spcPct val="0"/>
              </a:spcBef>
              <a:buNone/>
            </a:pPr>
            <a:r>
              <a:rPr lang="en-US" altLang="fr-FR" sz="2600" dirty="0">
                <a:latin typeface="Arial Narrow" panose="020B0606020202030204" pitchFamily="34" charset="0"/>
              </a:rPr>
              <a:t>Results and Discussion may be combined as one section.</a:t>
            </a:r>
          </a:p>
        </p:txBody>
      </p:sp>
      <p:sp>
        <p:nvSpPr>
          <p:cNvPr id="5139" name="Text Box 509">
            <a:extLst>
              <a:ext uri="{FF2B5EF4-FFF2-40B4-BE49-F238E27FC236}">
                <a16:creationId xmlns:a16="http://schemas.microsoft.com/office/drawing/2014/main" id="{E9B81F84-44AF-A02E-7945-26EDAC8B3036}"/>
              </a:ext>
            </a:extLst>
          </p:cNvPr>
          <p:cNvSpPr txBox="1">
            <a:spLocks noChangeArrowheads="1"/>
          </p:cNvSpPr>
          <p:nvPr/>
        </p:nvSpPr>
        <p:spPr bwMode="auto">
          <a:xfrm>
            <a:off x="10453688" y="20199096"/>
            <a:ext cx="9320212" cy="63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a:solidFill>
                  <a:schemeClr val="bg1"/>
                </a:solidFill>
                <a:latin typeface="Arial Narrow" panose="020B0606020202030204" pitchFamily="34" charset="0"/>
              </a:rPr>
              <a:t>Importing Photographs</a:t>
            </a:r>
          </a:p>
        </p:txBody>
      </p:sp>
      <p:sp>
        <p:nvSpPr>
          <p:cNvPr id="5140" name="Text Box 510">
            <a:extLst>
              <a:ext uri="{FF2B5EF4-FFF2-40B4-BE49-F238E27FC236}">
                <a16:creationId xmlns:a16="http://schemas.microsoft.com/office/drawing/2014/main" id="{69BBF38D-4029-8146-6518-24840295944C}"/>
              </a:ext>
            </a:extLst>
          </p:cNvPr>
          <p:cNvSpPr txBox="1">
            <a:spLocks noChangeArrowheads="1"/>
          </p:cNvSpPr>
          <p:nvPr/>
        </p:nvSpPr>
        <p:spPr bwMode="auto">
          <a:xfrm>
            <a:off x="10424319" y="20998499"/>
            <a:ext cx="9320212" cy="2757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fr-FR" sz="2600" dirty="0">
                <a:latin typeface="Arial Narrow" panose="020B0606020202030204" pitchFamily="34" charset="0"/>
              </a:rPr>
              <a:t>It is highly recommended to use the largest images you have access to for your poster. Avoid images downloaded from the web and avoid copying and pasting images instead of using the </a:t>
            </a:r>
            <a:r>
              <a:rPr lang="ja-JP" altLang="en-US" sz="2600" dirty="0">
                <a:latin typeface="Arial Narrow" panose="020B0606020202030204" pitchFamily="34" charset="0"/>
              </a:rPr>
              <a:t>“</a:t>
            </a:r>
            <a:r>
              <a:rPr lang="en-US" altLang="ja-JP" sz="2600" dirty="0">
                <a:latin typeface="Arial Narrow" panose="020B0606020202030204" pitchFamily="34" charset="0"/>
              </a:rPr>
              <a:t>Insert</a:t>
            </a:r>
            <a:r>
              <a:rPr lang="ja-JP" altLang="en-US" sz="2600" dirty="0">
                <a:latin typeface="Arial Narrow" panose="020B0606020202030204" pitchFamily="34" charset="0"/>
              </a:rPr>
              <a:t>”</a:t>
            </a:r>
            <a:r>
              <a:rPr lang="en-US" altLang="ja-JP" sz="2600" dirty="0">
                <a:latin typeface="Arial Narrow" panose="020B0606020202030204" pitchFamily="34" charset="0"/>
              </a:rPr>
              <a:t> command. To insert an image to your poster go to the </a:t>
            </a:r>
            <a:r>
              <a:rPr lang="en-US" altLang="ja-JP" sz="2600" b="1" dirty="0">
                <a:latin typeface="Arial Narrow" panose="020B0606020202030204" pitchFamily="34" charset="0"/>
              </a:rPr>
              <a:t>INSERT tab</a:t>
            </a:r>
            <a:r>
              <a:rPr lang="en-US" altLang="ja-JP" sz="2600" dirty="0">
                <a:latin typeface="Arial Narrow" panose="020B0606020202030204" pitchFamily="34" charset="0"/>
              </a:rPr>
              <a:t> and then click on </a:t>
            </a:r>
            <a:r>
              <a:rPr lang="en-US" altLang="ja-JP" sz="2600" b="1" dirty="0">
                <a:latin typeface="Arial Narrow" panose="020B0606020202030204" pitchFamily="34" charset="0"/>
              </a:rPr>
              <a:t>PICTURE</a:t>
            </a:r>
            <a:r>
              <a:rPr lang="en-US" altLang="ja-JP" sz="2600" dirty="0">
                <a:latin typeface="Arial Narrow" panose="020B0606020202030204" pitchFamily="34" charset="0"/>
              </a:rPr>
              <a:t> (Figure 8).</a:t>
            </a:r>
            <a:endParaRPr lang="en-US" altLang="fr-FR" sz="2600" dirty="0">
              <a:latin typeface="Arial Narrow" panose="020B0606020202030204" pitchFamily="34" charset="0"/>
            </a:endParaRPr>
          </a:p>
        </p:txBody>
      </p:sp>
      <p:sp>
        <p:nvSpPr>
          <p:cNvPr id="5141" name="Text Box 514">
            <a:extLst>
              <a:ext uri="{FF2B5EF4-FFF2-40B4-BE49-F238E27FC236}">
                <a16:creationId xmlns:a16="http://schemas.microsoft.com/office/drawing/2014/main" id="{576EF3AB-9EDF-650D-2FF0-89A1909365D7}"/>
              </a:ext>
            </a:extLst>
          </p:cNvPr>
          <p:cNvSpPr txBox="1">
            <a:spLocks noChangeArrowheads="1"/>
          </p:cNvSpPr>
          <p:nvPr/>
        </p:nvSpPr>
        <p:spPr bwMode="auto">
          <a:xfrm>
            <a:off x="10425145" y="26559795"/>
            <a:ext cx="9320212" cy="3157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spcBef>
                <a:spcPct val="0"/>
              </a:spcBef>
              <a:buFontTx/>
              <a:buNone/>
            </a:pPr>
            <a:r>
              <a:rPr lang="en-US" altLang="fr-FR" sz="2600" dirty="0">
                <a:latin typeface="Arial Narrow" panose="020B0606020202030204" pitchFamily="34" charset="0"/>
              </a:rPr>
              <a:t>When the only source of a needed photo or graphic is the Web, scaling must be applied with caution. Scaling an image more than three times its original size may introduce pixilation artifacts. Refer to Figure 9 as an example. A simple way to preview the printing quality of an image is to zoom in at 100% or 200%, depending on the final size of the poster. What you</a:t>
            </a:r>
            <a:r>
              <a:rPr lang="ja-JP" altLang="en-US" sz="2600" dirty="0">
                <a:latin typeface="Arial Narrow" panose="020B0606020202030204" pitchFamily="34" charset="0"/>
              </a:rPr>
              <a:t>’</a:t>
            </a:r>
            <a:r>
              <a:rPr lang="en-US" altLang="ja-JP" sz="2600" dirty="0" err="1">
                <a:latin typeface="Arial Narrow" panose="020B0606020202030204" pitchFamily="34" charset="0"/>
              </a:rPr>
              <a:t>ll</a:t>
            </a:r>
            <a:r>
              <a:rPr lang="en-US" altLang="ja-JP" sz="2600" dirty="0">
                <a:latin typeface="Arial Narrow" panose="020B0606020202030204" pitchFamily="34" charset="0"/>
              </a:rPr>
              <a:t> see is likely what you</a:t>
            </a:r>
            <a:r>
              <a:rPr lang="ja-JP" altLang="en-US" sz="2600" dirty="0">
                <a:latin typeface="Arial Narrow" panose="020B0606020202030204" pitchFamily="34" charset="0"/>
              </a:rPr>
              <a:t>’</a:t>
            </a:r>
            <a:r>
              <a:rPr lang="en-US" altLang="ja-JP" sz="2600" dirty="0" err="1">
                <a:latin typeface="Arial Narrow" panose="020B0606020202030204" pitchFamily="34" charset="0"/>
              </a:rPr>
              <a:t>ll</a:t>
            </a:r>
            <a:r>
              <a:rPr lang="en-US" altLang="ja-JP" sz="2600" dirty="0">
                <a:latin typeface="Arial Narrow" panose="020B0606020202030204" pitchFamily="34" charset="0"/>
              </a:rPr>
              <a:t> get at printing time.</a:t>
            </a:r>
            <a:endParaRPr lang="en-US" altLang="fr-FR" sz="2600" dirty="0">
              <a:latin typeface="Arial Narrow" panose="020B0606020202030204" pitchFamily="34" charset="0"/>
            </a:endParaRPr>
          </a:p>
        </p:txBody>
      </p:sp>
      <p:sp>
        <p:nvSpPr>
          <p:cNvPr id="5142" name="Text Box 516">
            <a:extLst>
              <a:ext uri="{FF2B5EF4-FFF2-40B4-BE49-F238E27FC236}">
                <a16:creationId xmlns:a16="http://schemas.microsoft.com/office/drawing/2014/main" id="{63CE77B3-C0EF-C5B9-D1C0-E144BBDAA621}"/>
              </a:ext>
            </a:extLst>
          </p:cNvPr>
          <p:cNvSpPr txBox="1">
            <a:spLocks noChangeArrowheads="1"/>
          </p:cNvSpPr>
          <p:nvPr/>
        </p:nvSpPr>
        <p:spPr bwMode="auto">
          <a:xfrm>
            <a:off x="10899775" y="32547793"/>
            <a:ext cx="6429375"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fr-FR" sz="1600" dirty="0">
                <a:solidFill>
                  <a:schemeClr val="tx1">
                    <a:lumMod val="75000"/>
                  </a:schemeClr>
                </a:solidFill>
                <a:latin typeface="Arial Narrow" panose="020B0606020202030204" pitchFamily="34" charset="0"/>
              </a:rPr>
              <a:t>Figure 9: Original image at 100%, enlarged 200% and 400%.</a:t>
            </a:r>
          </a:p>
        </p:txBody>
      </p:sp>
      <p:sp>
        <p:nvSpPr>
          <p:cNvPr id="5143" name="Text Box 522">
            <a:extLst>
              <a:ext uri="{FF2B5EF4-FFF2-40B4-BE49-F238E27FC236}">
                <a16:creationId xmlns:a16="http://schemas.microsoft.com/office/drawing/2014/main" id="{0A1BACAD-8EBE-6704-AF0C-A8F58BBA2BC0}"/>
              </a:ext>
            </a:extLst>
          </p:cNvPr>
          <p:cNvSpPr txBox="1">
            <a:spLocks noChangeArrowheads="1"/>
          </p:cNvSpPr>
          <p:nvPr/>
        </p:nvSpPr>
        <p:spPr bwMode="auto">
          <a:xfrm>
            <a:off x="20253325" y="6248400"/>
            <a:ext cx="9320213" cy="63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Discussion</a:t>
            </a:r>
          </a:p>
        </p:txBody>
      </p:sp>
      <p:sp>
        <p:nvSpPr>
          <p:cNvPr id="5144" name="Text Box 523">
            <a:extLst>
              <a:ext uri="{FF2B5EF4-FFF2-40B4-BE49-F238E27FC236}">
                <a16:creationId xmlns:a16="http://schemas.microsoft.com/office/drawing/2014/main" id="{95434CBD-4885-4605-DFDE-3F390D46BDDE}"/>
              </a:ext>
            </a:extLst>
          </p:cNvPr>
          <p:cNvSpPr txBox="1">
            <a:spLocks noChangeArrowheads="1"/>
          </p:cNvSpPr>
          <p:nvPr/>
        </p:nvSpPr>
        <p:spPr bwMode="auto">
          <a:xfrm>
            <a:off x="20213638" y="6873875"/>
            <a:ext cx="9320212" cy="91596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The Discussion Section may be combined with Results as in a Results and Discussion Section.</a:t>
            </a:r>
          </a:p>
          <a:p>
            <a:pPr eaLnBrk="1" hangingPunct="1">
              <a:spcBef>
                <a:spcPct val="0"/>
              </a:spcBef>
              <a:buFontTx/>
              <a:buNone/>
            </a:pPr>
            <a:endParaRPr lang="en-US" altLang="fr-FR" sz="2600" dirty="0">
              <a:latin typeface="Arial Narrow" panose="020B0606020202030204" pitchFamily="34" charset="0"/>
            </a:endParaRPr>
          </a:p>
          <a:p>
            <a:pPr eaLnBrk="1" hangingPunct="1">
              <a:spcBef>
                <a:spcPct val="0"/>
              </a:spcBef>
              <a:buFontTx/>
              <a:buNone/>
            </a:pPr>
            <a:r>
              <a:rPr lang="en-US" altLang="fr-FR" sz="2600" dirty="0">
                <a:latin typeface="Arial Narrow" panose="020B0606020202030204" pitchFamily="34" charset="0"/>
              </a:rPr>
              <a:t>The Discussion serves as the intellectual heart of your poster, where you interpret your findings and bridge the gap between data and discovery. While the Results show your evidence , the Discussion explains its significance and addresses the "so what?" of your research.</a:t>
            </a:r>
          </a:p>
          <a:p>
            <a:pPr eaLnBrk="1" hangingPunct="1">
              <a:spcBef>
                <a:spcPct val="0"/>
              </a:spcBef>
              <a:buNone/>
            </a:pPr>
            <a:r>
              <a:rPr lang="en-US" altLang="fr-FR" sz="2600" dirty="0">
                <a:latin typeface="Arial Narrow" panose="020B0606020202030204" pitchFamily="34" charset="0"/>
              </a:rPr>
              <a:t>Here are the essential components for a concise Discussion:</a:t>
            </a:r>
          </a:p>
          <a:p>
            <a:pPr marL="514350" indent="-514350" eaLnBrk="1" hangingPunct="1">
              <a:spcBef>
                <a:spcPct val="0"/>
              </a:spcBef>
              <a:buFont typeface="+mj-lt"/>
              <a:buAutoNum type="arabicPeriod"/>
            </a:pPr>
            <a:r>
              <a:rPr lang="en-US" altLang="fr-FR" sz="2600" dirty="0">
                <a:latin typeface="Arial Narrow" panose="020B0606020202030204" pitchFamily="34" charset="0"/>
              </a:rPr>
              <a:t>Interpret Your Findings: </a:t>
            </a:r>
          </a:p>
          <a:p>
            <a:pPr marL="514350" indent="-514350" eaLnBrk="1" hangingPunct="1">
              <a:spcBef>
                <a:spcPct val="0"/>
              </a:spcBef>
              <a:buFont typeface="+mj-lt"/>
              <a:buAutoNum type="arabicPeriod"/>
            </a:pPr>
            <a:r>
              <a:rPr lang="en-US" altLang="fr-FR" sz="2600" dirty="0">
                <a:latin typeface="Arial Narrow" panose="020B0606020202030204" pitchFamily="34" charset="0"/>
              </a:rPr>
              <a:t>Explain what your results mean in relation to your original hypothesis.</a:t>
            </a:r>
          </a:p>
          <a:p>
            <a:pPr marL="514350" indent="-514350" eaLnBrk="1" hangingPunct="1">
              <a:spcBef>
                <a:spcPct val="0"/>
              </a:spcBef>
              <a:buFont typeface="+mj-lt"/>
              <a:buAutoNum type="arabicPeriod"/>
            </a:pPr>
            <a:r>
              <a:rPr lang="en-US" altLang="fr-FR" sz="2600" dirty="0">
                <a:latin typeface="Arial Narrow" panose="020B0606020202030204" pitchFamily="34" charset="0"/>
              </a:rPr>
              <a:t>Compare to Prior Work: Note if your data supports or contradicts existing literature.</a:t>
            </a:r>
          </a:p>
          <a:p>
            <a:pPr marL="514350" indent="-514350" eaLnBrk="1" hangingPunct="1">
              <a:spcBef>
                <a:spcPct val="0"/>
              </a:spcBef>
              <a:buFont typeface="+mj-lt"/>
              <a:buAutoNum type="arabicPeriod"/>
            </a:pPr>
            <a:r>
              <a:rPr lang="en-US" altLang="fr-FR" sz="2600" dirty="0">
                <a:latin typeface="Arial Narrow" panose="020B0606020202030204" pitchFamily="34" charset="0"/>
              </a:rPr>
              <a:t>Address Limitations: Be transparent about any study constraints or potential sources of error.</a:t>
            </a:r>
          </a:p>
          <a:p>
            <a:pPr marL="514350" indent="-514350" eaLnBrk="1" hangingPunct="1">
              <a:spcBef>
                <a:spcPct val="0"/>
              </a:spcBef>
              <a:buFont typeface="+mj-lt"/>
              <a:buAutoNum type="arabicPeriod"/>
            </a:pPr>
            <a:r>
              <a:rPr lang="en-US" altLang="fr-FR" sz="2600" dirty="0">
                <a:latin typeface="Arial Narrow" panose="020B0606020202030204" pitchFamily="34" charset="0"/>
              </a:rPr>
              <a:t>Highlight Significance: State the broader implications and real-world applications of your work.</a:t>
            </a:r>
          </a:p>
          <a:p>
            <a:pPr marL="514350" indent="-514350" eaLnBrk="1" hangingPunct="1">
              <a:spcBef>
                <a:spcPct val="0"/>
              </a:spcBef>
              <a:buFont typeface="+mj-lt"/>
              <a:buAutoNum type="arabicPeriod"/>
            </a:pPr>
            <a:r>
              <a:rPr lang="en-US" altLang="fr-FR" sz="2600" dirty="0">
                <a:latin typeface="Arial Narrow" panose="020B0606020202030204" pitchFamily="34" charset="0"/>
              </a:rPr>
              <a:t>Propose Future Research: Suggest the next logical steps to advance this line of inquiry.</a:t>
            </a:r>
          </a:p>
          <a:p>
            <a:pPr eaLnBrk="1" hangingPunct="1">
              <a:spcBef>
                <a:spcPct val="0"/>
              </a:spcBef>
              <a:buNone/>
            </a:pPr>
            <a:endParaRPr lang="en-US" altLang="fr-FR" sz="2600" dirty="0">
              <a:latin typeface="Arial Narrow" panose="020B0606020202030204" pitchFamily="34" charset="0"/>
            </a:endParaRPr>
          </a:p>
        </p:txBody>
      </p:sp>
      <p:sp>
        <p:nvSpPr>
          <p:cNvPr id="5165" name="Text Box 545">
            <a:extLst>
              <a:ext uri="{FF2B5EF4-FFF2-40B4-BE49-F238E27FC236}">
                <a16:creationId xmlns:a16="http://schemas.microsoft.com/office/drawing/2014/main" id="{AF3B6460-B5F3-E03C-7EF4-C10BA09E53B4}"/>
              </a:ext>
            </a:extLst>
          </p:cNvPr>
          <p:cNvSpPr txBox="1">
            <a:spLocks noChangeArrowheads="1"/>
          </p:cNvSpPr>
          <p:nvPr/>
        </p:nvSpPr>
        <p:spPr bwMode="auto">
          <a:xfrm>
            <a:off x="10426732" y="33504589"/>
            <a:ext cx="9318625" cy="63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Importing Tables and Graphs</a:t>
            </a:r>
          </a:p>
        </p:txBody>
      </p:sp>
      <p:sp>
        <p:nvSpPr>
          <p:cNvPr id="5166" name="Text Box 546">
            <a:extLst>
              <a:ext uri="{FF2B5EF4-FFF2-40B4-BE49-F238E27FC236}">
                <a16:creationId xmlns:a16="http://schemas.microsoft.com/office/drawing/2014/main" id="{0677778D-10FF-B135-373D-9C91F04D9546}"/>
              </a:ext>
            </a:extLst>
          </p:cNvPr>
          <p:cNvSpPr txBox="1">
            <a:spLocks noChangeArrowheads="1"/>
          </p:cNvSpPr>
          <p:nvPr/>
        </p:nvSpPr>
        <p:spPr bwMode="auto">
          <a:xfrm>
            <a:off x="10359231" y="33952249"/>
            <a:ext cx="9313862" cy="3157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None/>
            </a:pPr>
            <a:r>
              <a:rPr lang="en-US" altLang="fr-FR" sz="2600" dirty="0">
                <a:latin typeface="Arial Narrow" panose="020B0606020202030204" pitchFamily="34" charset="0"/>
              </a:rPr>
              <a:t>Importing tables, charts and graphs is easier than importing photos. To import charts and graphs from Excel, Word or other applications, select </a:t>
            </a:r>
            <a:r>
              <a:rPr lang="en-US" altLang="fr-FR" sz="2600" b="1" dirty="0">
                <a:latin typeface="Arial Narrow" panose="020B0606020202030204" pitchFamily="34" charset="0"/>
              </a:rPr>
              <a:t>EDIT&gt;COPY</a:t>
            </a:r>
            <a:r>
              <a:rPr lang="en-US" altLang="fr-FR" sz="2600" dirty="0">
                <a:latin typeface="Arial Narrow" panose="020B0606020202030204" pitchFamily="34" charset="0"/>
              </a:rPr>
              <a:t>, to copy your chart and then come back to PowerPoint. From PowerPoint, select </a:t>
            </a:r>
            <a:r>
              <a:rPr lang="en-US" altLang="fr-FR" sz="2600" b="1" dirty="0">
                <a:latin typeface="Arial Narrow" panose="020B0606020202030204" pitchFamily="34" charset="0"/>
              </a:rPr>
              <a:t>EDIT&gt;PASTE</a:t>
            </a:r>
            <a:r>
              <a:rPr lang="en-US" altLang="fr-FR" sz="2600" dirty="0">
                <a:latin typeface="Arial Narrow" panose="020B0606020202030204" pitchFamily="34" charset="0"/>
              </a:rPr>
              <a:t> and paste the chart on the poster. You can scale your charts and tables proportionally by holding down the Shift key and dragging in or out one of the corners.</a:t>
            </a:r>
          </a:p>
        </p:txBody>
      </p:sp>
      <p:sp>
        <p:nvSpPr>
          <p:cNvPr id="5181" name="Text Box 561">
            <a:extLst>
              <a:ext uri="{FF2B5EF4-FFF2-40B4-BE49-F238E27FC236}">
                <a16:creationId xmlns:a16="http://schemas.microsoft.com/office/drawing/2014/main" id="{E461D344-4576-0B4A-FAED-E0ABE52DBCAA}"/>
              </a:ext>
            </a:extLst>
          </p:cNvPr>
          <p:cNvSpPr txBox="1">
            <a:spLocks noChangeArrowheads="1"/>
          </p:cNvSpPr>
          <p:nvPr/>
        </p:nvSpPr>
        <p:spPr bwMode="auto">
          <a:xfrm>
            <a:off x="20261263" y="18403888"/>
            <a:ext cx="9320212"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a:solidFill>
                  <a:schemeClr val="bg1"/>
                </a:solidFill>
                <a:latin typeface="Arial Narrow" panose="020B0606020202030204" pitchFamily="34" charset="0"/>
              </a:rPr>
              <a:t>Conclusion</a:t>
            </a:r>
          </a:p>
        </p:txBody>
      </p:sp>
      <p:sp>
        <p:nvSpPr>
          <p:cNvPr id="5182" name="Text Box 562">
            <a:extLst>
              <a:ext uri="{FF2B5EF4-FFF2-40B4-BE49-F238E27FC236}">
                <a16:creationId xmlns:a16="http://schemas.microsoft.com/office/drawing/2014/main" id="{3AAE6EC1-23C6-05B8-6DC1-86AEE1BBC33B}"/>
              </a:ext>
            </a:extLst>
          </p:cNvPr>
          <p:cNvSpPr txBox="1">
            <a:spLocks noChangeArrowheads="1"/>
          </p:cNvSpPr>
          <p:nvPr/>
        </p:nvSpPr>
        <p:spPr bwMode="auto">
          <a:xfrm>
            <a:off x="20261263" y="26915258"/>
            <a:ext cx="9320212"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References</a:t>
            </a:r>
          </a:p>
        </p:txBody>
      </p:sp>
      <p:sp>
        <p:nvSpPr>
          <p:cNvPr id="5183" name="Text Box 563">
            <a:extLst>
              <a:ext uri="{FF2B5EF4-FFF2-40B4-BE49-F238E27FC236}">
                <a16:creationId xmlns:a16="http://schemas.microsoft.com/office/drawing/2014/main" id="{1034E714-B14A-1AF0-1DF4-55E1E07E952C}"/>
              </a:ext>
            </a:extLst>
          </p:cNvPr>
          <p:cNvSpPr txBox="1">
            <a:spLocks noChangeArrowheads="1"/>
          </p:cNvSpPr>
          <p:nvPr/>
        </p:nvSpPr>
        <p:spPr bwMode="auto">
          <a:xfrm>
            <a:off x="20261263" y="36107688"/>
            <a:ext cx="9320212"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a:solidFill>
                  <a:schemeClr val="bg1"/>
                </a:solidFill>
                <a:latin typeface="Arial Narrow" panose="020B0606020202030204" pitchFamily="34" charset="0"/>
              </a:rPr>
              <a:t>Contact Information</a:t>
            </a:r>
          </a:p>
        </p:txBody>
      </p:sp>
      <p:sp>
        <p:nvSpPr>
          <p:cNvPr id="5184" name="Text Box 564">
            <a:extLst>
              <a:ext uri="{FF2B5EF4-FFF2-40B4-BE49-F238E27FC236}">
                <a16:creationId xmlns:a16="http://schemas.microsoft.com/office/drawing/2014/main" id="{93E03DCA-E16F-CDF1-8D5C-AE275C5BA12F}"/>
              </a:ext>
            </a:extLst>
          </p:cNvPr>
          <p:cNvSpPr txBox="1">
            <a:spLocks noChangeArrowheads="1"/>
          </p:cNvSpPr>
          <p:nvPr/>
        </p:nvSpPr>
        <p:spPr bwMode="auto">
          <a:xfrm>
            <a:off x="20261263" y="19029363"/>
            <a:ext cx="9272587" cy="39581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The conclusion should not just restate the results; it should interpret them.</a:t>
            </a:r>
          </a:p>
          <a:p>
            <a:pPr eaLnBrk="1" hangingPunct="1">
              <a:spcBef>
                <a:spcPct val="0"/>
              </a:spcBef>
              <a:buFontTx/>
              <a:buNone/>
            </a:pPr>
            <a:r>
              <a:rPr lang="en-US" altLang="fr-FR" sz="2600" dirty="0">
                <a:latin typeface="Arial Narrow" panose="020B0606020202030204" pitchFamily="34" charset="0"/>
              </a:rPr>
              <a:t>Summary: Provide a clear answer to the research question posed in the introduction.</a:t>
            </a:r>
          </a:p>
          <a:p>
            <a:pPr eaLnBrk="1" hangingPunct="1">
              <a:spcBef>
                <a:spcPct val="0"/>
              </a:spcBef>
              <a:buFontTx/>
              <a:buNone/>
            </a:pPr>
            <a:r>
              <a:rPr lang="en-US" altLang="fr-FR" sz="2600" dirty="0">
                <a:latin typeface="Arial Narrow" panose="020B0606020202030204" pitchFamily="34" charset="0"/>
              </a:rPr>
              <a:t>Implications: Discuss why these findings matter for the field or for practical applications.</a:t>
            </a:r>
          </a:p>
          <a:p>
            <a:pPr eaLnBrk="1" hangingPunct="1">
              <a:spcBef>
                <a:spcPct val="0"/>
              </a:spcBef>
              <a:buFontTx/>
              <a:buNone/>
            </a:pPr>
            <a:r>
              <a:rPr lang="en-US" altLang="fr-FR" sz="2600" dirty="0">
                <a:latin typeface="Arial Narrow" panose="020B0606020202030204" pitchFamily="34" charset="0"/>
              </a:rPr>
              <a:t>Future Work: Briefly mention the next steps or unanswered questions to invite discussion during the poster session.</a:t>
            </a:r>
          </a:p>
        </p:txBody>
      </p:sp>
      <p:sp>
        <p:nvSpPr>
          <p:cNvPr id="5185" name="Text Box 565">
            <a:extLst>
              <a:ext uri="{FF2B5EF4-FFF2-40B4-BE49-F238E27FC236}">
                <a16:creationId xmlns:a16="http://schemas.microsoft.com/office/drawing/2014/main" id="{1EB15502-E204-8E1E-AF90-8EAF4F769DC5}"/>
              </a:ext>
            </a:extLst>
          </p:cNvPr>
          <p:cNvSpPr txBox="1">
            <a:spLocks noChangeArrowheads="1"/>
          </p:cNvSpPr>
          <p:nvPr/>
        </p:nvSpPr>
        <p:spPr bwMode="auto">
          <a:xfrm>
            <a:off x="20350163" y="27660508"/>
            <a:ext cx="9272587" cy="23577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Author, A. (Year). Article Title. Journal Name, Vol(</a:t>
            </a:r>
            <a:r>
              <a:rPr lang="en-US" altLang="fr-FR" sz="2600" dirty="0" err="1">
                <a:latin typeface="Arial Narrow" panose="020B0606020202030204" pitchFamily="34" charset="0"/>
              </a:rPr>
              <a:t>Iss</a:t>
            </a:r>
            <a:r>
              <a:rPr lang="en-US" altLang="fr-FR" sz="2600" dirty="0">
                <a:latin typeface="Arial Narrow" panose="020B0606020202030204" pitchFamily="34" charset="0"/>
              </a:rPr>
              <a:t>), pp-pp.</a:t>
            </a:r>
          </a:p>
          <a:p>
            <a:pPr eaLnBrk="1" hangingPunct="1">
              <a:spcBef>
                <a:spcPct val="0"/>
              </a:spcBef>
              <a:buFontTx/>
              <a:buNone/>
            </a:pPr>
            <a:r>
              <a:rPr lang="en-US" altLang="fr-FR" sz="2600" dirty="0">
                <a:latin typeface="Arial Narrow" panose="020B0606020202030204" pitchFamily="34" charset="0"/>
              </a:rPr>
              <a:t>Author, B. (Year). Book Title. Publisher.</a:t>
            </a:r>
          </a:p>
          <a:p>
            <a:pPr eaLnBrk="1" hangingPunct="1">
              <a:spcBef>
                <a:spcPct val="0"/>
              </a:spcBef>
              <a:buFontTx/>
              <a:buNone/>
            </a:pPr>
            <a:r>
              <a:rPr lang="en-US" altLang="fr-FR" sz="2600" dirty="0">
                <a:latin typeface="Arial Narrow" panose="020B0606020202030204" pitchFamily="34" charset="0"/>
              </a:rPr>
              <a:t>Author, C. (Year). Conference Paper Title. Proceedings, pp-pp.</a:t>
            </a:r>
          </a:p>
          <a:p>
            <a:pPr eaLnBrk="1" hangingPunct="1">
              <a:spcBef>
                <a:spcPct val="0"/>
              </a:spcBef>
              <a:buFontTx/>
              <a:buNone/>
            </a:pPr>
            <a:endParaRPr lang="en-US" altLang="fr-FR" sz="2600" dirty="0">
              <a:latin typeface="Arial Narrow" panose="020B0606020202030204" pitchFamily="34" charset="0"/>
            </a:endParaRPr>
          </a:p>
        </p:txBody>
      </p:sp>
      <p:graphicFrame>
        <p:nvGraphicFramePr>
          <p:cNvPr id="2639" name="Group 591">
            <a:extLst>
              <a:ext uri="{FF2B5EF4-FFF2-40B4-BE49-F238E27FC236}">
                <a16:creationId xmlns:a16="http://schemas.microsoft.com/office/drawing/2014/main" id="{D1FB7876-51EE-5B48-B446-8077E31D08C5}"/>
              </a:ext>
            </a:extLst>
          </p:cNvPr>
          <p:cNvGraphicFramePr>
            <a:graphicFrameLocks noGrp="1"/>
          </p:cNvGraphicFramePr>
          <p:nvPr>
            <p:extLst>
              <p:ext uri="{D42A27DB-BD31-4B8C-83A1-F6EECF244321}">
                <p14:modId xmlns:p14="http://schemas.microsoft.com/office/powerpoint/2010/main" val="3200146928"/>
              </p:ext>
            </p:extLst>
          </p:nvPr>
        </p:nvGraphicFramePr>
        <p:xfrm>
          <a:off x="20278725" y="37125275"/>
          <a:ext cx="9197975" cy="4090988"/>
        </p:xfrm>
        <a:graphic>
          <a:graphicData uri="http://schemas.openxmlformats.org/drawingml/2006/table">
            <a:tbl>
              <a:tblPr/>
              <a:tblGrid>
                <a:gridCol w="3863975">
                  <a:extLst>
                    <a:ext uri="{9D8B030D-6E8A-4147-A177-3AD203B41FA5}">
                      <a16:colId xmlns:a16="http://schemas.microsoft.com/office/drawing/2014/main" val="1788611979"/>
                    </a:ext>
                  </a:extLst>
                </a:gridCol>
                <a:gridCol w="5334000">
                  <a:extLst>
                    <a:ext uri="{9D8B030D-6E8A-4147-A177-3AD203B41FA5}">
                      <a16:colId xmlns:a16="http://schemas.microsoft.com/office/drawing/2014/main" val="2856524594"/>
                    </a:ext>
                  </a:extLst>
                </a:gridCol>
              </a:tblGrid>
              <a:tr h="1358900">
                <a:tc gridSpan="2">
                  <a:txBody>
                    <a:bodyPr/>
                    <a:lstStyle>
                      <a:lvl1pPr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4988"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4988" rtl="0" eaLnBrk="1" fontAlgn="base" latinLnBrk="0" hangingPunct="1">
                        <a:lnSpc>
                          <a:spcPct val="100000"/>
                        </a:lnSpc>
                        <a:spcBef>
                          <a:spcPct val="0"/>
                        </a:spcBef>
                        <a:spcAft>
                          <a:spcPct val="0"/>
                        </a:spcAft>
                        <a:buClrTx/>
                        <a:buSzTx/>
                        <a:buFontTx/>
                        <a:buNone/>
                        <a:tabLst/>
                      </a:pPr>
                      <a:r>
                        <a:rPr kumimoji="0" lang="en-US" altLang="fr-FR" sz="4000" b="1" i="0" u="none" strike="noStrike" cap="none" normalizeH="0" baseline="0">
                          <a:ln>
                            <a:noFill/>
                          </a:ln>
                          <a:solidFill>
                            <a:schemeClr val="tx2"/>
                          </a:solidFill>
                          <a:effectLst/>
                          <a:latin typeface="Arial" panose="020B0604020202020204" pitchFamily="34" charset="0"/>
                          <a:ea typeface="MS PGothic" panose="020B0600070205080204" pitchFamily="34" charset="-128"/>
                        </a:rPr>
                        <a:t>Corresponding author’s Name</a:t>
                      </a:r>
                      <a:endParaRPr kumimoji="0" lang="en-US" altLang="fr-FR" sz="2700" b="1" i="0" u="none" strike="noStrike" cap="none" normalizeH="0" baseline="0">
                        <a:ln>
                          <a:noFill/>
                        </a:ln>
                        <a:solidFill>
                          <a:srgbClr val="7896CE"/>
                        </a:solidFill>
                        <a:effectLst/>
                        <a:latin typeface="Arial Narrow" panose="020B0604020202020204" pitchFamily="34" charset="0"/>
                        <a:ea typeface="MS PGothic" panose="020B0600070205080204" pitchFamily="34" charset="-128"/>
                      </a:endParaRPr>
                    </a:p>
                  </a:txBody>
                  <a:tcPr marL="315365" marR="315365" marT="44600" marB="445991" horzOverflow="overflow">
                    <a:lnL>
                      <a:noFill/>
                    </a:lnL>
                    <a:lnR>
                      <a:noFill/>
                    </a:lnR>
                    <a:lnT>
                      <a:noFill/>
                    </a:lnT>
                    <a:lnB>
                      <a:noFill/>
                    </a:lnB>
                    <a:lnTlToBr>
                      <a:noFill/>
                    </a:lnTlToBr>
                    <a:lnBlToTr>
                      <a:noFill/>
                    </a:lnBlToTr>
                    <a:noFill/>
                  </a:tcPr>
                </a:tc>
                <a:tc hMerge="1">
                  <a:txBody>
                    <a:bodyPr/>
                    <a:lstStyle/>
                    <a:p>
                      <a:endParaRPr lang="fr-FR"/>
                    </a:p>
                  </a:txBody>
                  <a:tcPr/>
                </a:tc>
                <a:extLst>
                  <a:ext uri="{0D108BD9-81ED-4DB2-BD59-A6C34878D82A}">
                    <a16:rowId xmlns:a16="http://schemas.microsoft.com/office/drawing/2014/main" val="3448052456"/>
                  </a:ext>
                </a:extLst>
              </a:tr>
              <a:tr h="2732088">
                <a:tc>
                  <a:txBody>
                    <a:bodyPr/>
                    <a:lstStyle>
                      <a:lvl1pPr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4988"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4988" rtl="0" eaLnBrk="1" fontAlgn="base" latinLnBrk="0" hangingPunct="1">
                        <a:lnSpc>
                          <a:spcPct val="100000"/>
                        </a:lnSpc>
                        <a:spcBef>
                          <a:spcPct val="20000"/>
                        </a:spcBef>
                        <a:spcAft>
                          <a:spcPct val="0"/>
                        </a:spcAft>
                        <a:buClrTx/>
                        <a:buSzTx/>
                        <a:buFontTx/>
                        <a:buNone/>
                        <a:tabLst/>
                      </a:pPr>
                      <a:r>
                        <a:rPr kumimoji="0" lang="en-US" altLang="fr-FR" sz="3100" b="0" i="0" u="none" strike="noStrike" cap="none" normalizeH="0" baseline="0">
                          <a:ln>
                            <a:noFill/>
                          </a:ln>
                          <a:solidFill>
                            <a:schemeClr val="tx2"/>
                          </a:solidFill>
                          <a:effectLst/>
                          <a:latin typeface="Arial Narrow" panose="020B0604020202020204" pitchFamily="34" charset="0"/>
                          <a:ea typeface="MS PGothic" panose="020B0600070205080204" pitchFamily="34" charset="-128"/>
                        </a:rPr>
                        <a:t>Address</a:t>
                      </a:r>
                    </a:p>
                  </a:txBody>
                  <a:tcPr marL="315365" marR="315365" marT="44600" marB="445991" horzOverflow="overflow">
                    <a:lnL>
                      <a:noFill/>
                    </a:lnL>
                    <a:lnR>
                      <a:noFill/>
                    </a:lnR>
                    <a:lnT>
                      <a:noFill/>
                    </a:lnT>
                    <a:lnB>
                      <a:noFill/>
                    </a:lnB>
                    <a:lnTlToBr>
                      <a:noFill/>
                    </a:lnTlToBr>
                    <a:lnBlToTr>
                      <a:noFill/>
                    </a:lnBlToTr>
                    <a:noFill/>
                  </a:tcPr>
                </a:tc>
                <a:tc>
                  <a:txBody>
                    <a:bodyPr/>
                    <a:lstStyle>
                      <a:lvl1pPr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1pPr>
                      <a:lvl2pPr marL="742950" indent="-285750" defTabSz="534988" eaLnBrk="0" hangingPunct="0">
                        <a:spcBef>
                          <a:spcPct val="20000"/>
                        </a:spcBef>
                        <a:defRPr sz="2000">
                          <a:solidFill>
                            <a:schemeClr val="tx2"/>
                          </a:solidFill>
                          <a:latin typeface="Arial" panose="020B0604020202020204" pitchFamily="34" charset="0"/>
                          <a:ea typeface="MS PGothic" panose="020B0600070205080204" pitchFamily="34" charset="-128"/>
                        </a:defRPr>
                      </a:lvl2pPr>
                      <a:lvl3pPr marL="1143000" indent="-228600" defTabSz="534988" eaLnBrk="0" hangingPunct="0">
                        <a:spcBef>
                          <a:spcPct val="20000"/>
                        </a:spcBef>
                        <a:defRPr>
                          <a:solidFill>
                            <a:schemeClr val="tx1"/>
                          </a:solidFill>
                          <a:latin typeface="Arial" panose="020B0604020202020204" pitchFamily="34" charset="0"/>
                          <a:ea typeface="MS PGothic" panose="020B0600070205080204" pitchFamily="34" charset="-128"/>
                        </a:defRPr>
                      </a:lvl3pPr>
                      <a:lvl4pPr marL="16002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4pPr>
                      <a:lvl5pPr marL="2057400" indent="-228600" defTabSz="534988" eaLnBrk="0" hangingPunct="0">
                        <a:spcBef>
                          <a:spcPct val="20000"/>
                        </a:spcBef>
                        <a:defRPr sz="1400">
                          <a:solidFill>
                            <a:schemeClr val="tx1"/>
                          </a:solidFill>
                          <a:latin typeface="Arial" panose="020B0604020202020204" pitchFamily="34" charset="0"/>
                          <a:ea typeface="MS PGothic" panose="020B0600070205080204" pitchFamily="34" charset="-128"/>
                        </a:defRPr>
                      </a:lvl5pPr>
                      <a:lvl6pPr marL="25146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6pPr>
                      <a:lvl7pPr marL="29718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7pPr>
                      <a:lvl8pPr marL="34290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8pPr>
                      <a:lvl9pPr marL="3886200" indent="-228600" defTabSz="534988" eaLnBrk="0" fontAlgn="base" hangingPunct="0">
                        <a:spcBef>
                          <a:spcPct val="20000"/>
                        </a:spcBef>
                        <a:spcAft>
                          <a:spcPct val="0"/>
                        </a:spcAft>
                        <a:defRPr sz="1400">
                          <a:solidFill>
                            <a:schemeClr val="tx1"/>
                          </a:solidFill>
                          <a:latin typeface="Arial" panose="020B0604020202020204" pitchFamily="34" charset="0"/>
                          <a:ea typeface="MS PGothic" panose="020B0600070205080204" pitchFamily="34" charset="-128"/>
                        </a:defRPr>
                      </a:lvl9pPr>
                    </a:lstStyle>
                    <a:p>
                      <a:pPr marL="0" marR="0" lvl="0" indent="0" algn="l" defTabSz="534988" rtl="0" eaLnBrk="1" fontAlgn="base" latinLnBrk="0" hangingPunct="1">
                        <a:lnSpc>
                          <a:spcPct val="100000"/>
                        </a:lnSpc>
                        <a:spcBef>
                          <a:spcPct val="20000"/>
                        </a:spcBef>
                        <a:spcAft>
                          <a:spcPct val="0"/>
                        </a:spcAft>
                        <a:buClrTx/>
                        <a:buSzTx/>
                        <a:buFontTx/>
                        <a:buNone/>
                        <a:tabLst/>
                      </a:pPr>
                      <a:r>
                        <a:rPr kumimoji="0" lang="en-US" altLang="fr-FR" sz="3100" b="0" i="0" u="none" strike="noStrike" cap="none" normalizeH="0" baseline="0" dirty="0">
                          <a:ln>
                            <a:noFill/>
                          </a:ln>
                          <a:solidFill>
                            <a:schemeClr val="tx2"/>
                          </a:solidFill>
                          <a:effectLst/>
                          <a:latin typeface="Arial Narrow" panose="020B0604020202020204" pitchFamily="34" charset="0"/>
                          <a:ea typeface="MS PGothic" panose="020B0600070205080204" pitchFamily="34" charset="-128"/>
                        </a:rPr>
                        <a:t>Tel: +1 066 - 666666</a:t>
                      </a:r>
                    </a:p>
                    <a:p>
                      <a:pPr marL="0" marR="0" lvl="0" indent="0" algn="l" defTabSz="534988" rtl="0" eaLnBrk="1" fontAlgn="base" latinLnBrk="0" hangingPunct="1">
                        <a:lnSpc>
                          <a:spcPct val="100000"/>
                        </a:lnSpc>
                        <a:spcBef>
                          <a:spcPct val="20000"/>
                        </a:spcBef>
                        <a:spcAft>
                          <a:spcPct val="0"/>
                        </a:spcAft>
                        <a:buClrTx/>
                        <a:buSzTx/>
                        <a:buFontTx/>
                        <a:buNone/>
                        <a:tabLst/>
                      </a:pPr>
                      <a:r>
                        <a:rPr kumimoji="0" lang="en-US" altLang="fr-FR" sz="3100" b="0" i="0" u="none" strike="noStrike" cap="none" normalizeH="0" baseline="0" dirty="0">
                          <a:ln>
                            <a:noFill/>
                          </a:ln>
                          <a:solidFill>
                            <a:schemeClr val="tx2"/>
                          </a:solidFill>
                          <a:effectLst/>
                          <a:latin typeface="Arial Narrow" panose="020B0604020202020204" pitchFamily="34" charset="0"/>
                          <a:ea typeface="MS PGothic" panose="020B0600070205080204" pitchFamily="34" charset="-128"/>
                        </a:rPr>
                        <a:t>Fax: +1 066 - 777777</a:t>
                      </a:r>
                    </a:p>
                    <a:p>
                      <a:pPr marL="0" marR="0" lvl="0" indent="0" algn="l" defTabSz="534988" rtl="0" eaLnBrk="1" fontAlgn="base" latinLnBrk="0" hangingPunct="1">
                        <a:lnSpc>
                          <a:spcPct val="100000"/>
                        </a:lnSpc>
                        <a:spcBef>
                          <a:spcPct val="20000"/>
                        </a:spcBef>
                        <a:spcAft>
                          <a:spcPct val="0"/>
                        </a:spcAft>
                        <a:buClrTx/>
                        <a:buSzTx/>
                        <a:buFontTx/>
                        <a:buNone/>
                        <a:tabLst/>
                      </a:pPr>
                      <a:r>
                        <a:rPr kumimoji="0" lang="en-US" altLang="fr-FR" sz="3100" b="0" i="0" u="none" strike="noStrike" cap="none" normalizeH="0" baseline="0" dirty="0">
                          <a:ln>
                            <a:noFill/>
                          </a:ln>
                          <a:solidFill>
                            <a:schemeClr val="tx2"/>
                          </a:solidFill>
                          <a:effectLst/>
                          <a:latin typeface="Arial Narrow" panose="020B0604020202020204" pitchFamily="34" charset="0"/>
                          <a:ea typeface="MS PGothic" panose="020B0600070205080204" pitchFamily="34" charset="-128"/>
                        </a:rPr>
                        <a:t>Email: </a:t>
                      </a:r>
                      <a:r>
                        <a:rPr kumimoji="0" lang="en-US" altLang="fr-FR" sz="3100" b="0" i="0" u="none" strike="noStrike" cap="none" normalizeH="0" baseline="0" dirty="0">
                          <a:ln>
                            <a:noFill/>
                          </a:ln>
                          <a:solidFill>
                            <a:srgbClr val="0070C0"/>
                          </a:solidFill>
                          <a:effectLst/>
                          <a:latin typeface="Arial Narrow" panose="020B0604020202020204" pitchFamily="34" charset="0"/>
                          <a:ea typeface="MS PGothic" panose="020B0600070205080204" pitchFamily="34" charset="-128"/>
                          <a:hlinkClick r:id="rId4">
                            <a:extLst>
                              <a:ext uri="{A12FA001-AC4F-418D-AE19-62706E023703}">
                                <ahyp:hlinkClr xmlns:ahyp="http://schemas.microsoft.com/office/drawing/2018/hyperlinkcolor" val="tx"/>
                              </a:ext>
                            </a:extLst>
                          </a:hlinkClick>
                        </a:rPr>
                        <a:t>author@address.org</a:t>
                      </a:r>
                      <a:endParaRPr kumimoji="0" lang="en-US" altLang="fr-FR" sz="3100" b="0" i="0" u="none" strike="noStrike" cap="none" normalizeH="0" baseline="0" dirty="0">
                        <a:ln>
                          <a:noFill/>
                        </a:ln>
                        <a:solidFill>
                          <a:srgbClr val="0070C0"/>
                        </a:solidFill>
                        <a:effectLst/>
                        <a:latin typeface="Arial Narrow" panose="020B0604020202020204" pitchFamily="34" charset="0"/>
                        <a:ea typeface="MS PGothic" panose="020B0600070205080204" pitchFamily="34" charset="-128"/>
                      </a:endParaRPr>
                    </a:p>
                    <a:p>
                      <a:pPr marL="0" marR="0" lvl="0" indent="0" algn="l" defTabSz="534988" rtl="0" eaLnBrk="1" fontAlgn="base" latinLnBrk="0" hangingPunct="1">
                        <a:lnSpc>
                          <a:spcPct val="100000"/>
                        </a:lnSpc>
                        <a:spcBef>
                          <a:spcPct val="20000"/>
                        </a:spcBef>
                        <a:spcAft>
                          <a:spcPct val="0"/>
                        </a:spcAft>
                        <a:buClrTx/>
                        <a:buSzTx/>
                        <a:buFontTx/>
                        <a:buNone/>
                        <a:tabLst/>
                      </a:pPr>
                      <a:r>
                        <a:rPr kumimoji="0" lang="en-US" altLang="fr-FR" sz="3100" b="0" i="0" u="none" strike="noStrike" cap="none" normalizeH="0" baseline="0" dirty="0">
                          <a:ln>
                            <a:noFill/>
                          </a:ln>
                          <a:solidFill>
                            <a:schemeClr val="tx2"/>
                          </a:solidFill>
                          <a:effectLst/>
                          <a:latin typeface="Arial Narrow" panose="020B0604020202020204" pitchFamily="34" charset="0"/>
                          <a:ea typeface="MS PGothic" panose="020B0600070205080204" pitchFamily="34" charset="-128"/>
                        </a:rPr>
                        <a:t>Web: www.yourwebsite.org</a:t>
                      </a:r>
                    </a:p>
                  </a:txBody>
                  <a:tcPr marL="315365" marR="315365" marT="44600" marB="445991"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2562461729"/>
                  </a:ext>
                </a:extLst>
              </a:tr>
            </a:tbl>
          </a:graphicData>
        </a:graphic>
      </p:graphicFrame>
      <p:sp>
        <p:nvSpPr>
          <p:cNvPr id="5190" name="Text Box 474">
            <a:extLst>
              <a:ext uri="{FF2B5EF4-FFF2-40B4-BE49-F238E27FC236}">
                <a16:creationId xmlns:a16="http://schemas.microsoft.com/office/drawing/2014/main" id="{FFD21111-4F1A-7235-99D7-41036F3E03C5}"/>
              </a:ext>
            </a:extLst>
          </p:cNvPr>
          <p:cNvSpPr txBox="1">
            <a:spLocks noChangeArrowheads="1"/>
          </p:cNvSpPr>
          <p:nvPr/>
        </p:nvSpPr>
        <p:spPr bwMode="auto">
          <a:xfrm>
            <a:off x="646113" y="18726150"/>
            <a:ext cx="9321800" cy="10883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ts val="1800"/>
              </a:spcBef>
              <a:buFontTx/>
              <a:buNone/>
            </a:pPr>
            <a:r>
              <a:rPr lang="en-US" altLang="fr-FR" sz="2600" dirty="0">
                <a:latin typeface="Arial Narrow" panose="020B0606020202030204" pitchFamily="34" charset="0"/>
              </a:rPr>
              <a:t>This section must provide enough detail for a peer to understand your process without overwhelming a casual reader.</a:t>
            </a:r>
          </a:p>
          <a:p>
            <a:pPr eaLnBrk="1" hangingPunct="1">
              <a:spcBef>
                <a:spcPts val="1800"/>
              </a:spcBef>
              <a:buFontTx/>
              <a:buNone/>
            </a:pPr>
            <a:r>
              <a:rPr lang="en-US" altLang="fr-FR" sz="2600" dirty="0">
                <a:latin typeface="Arial Narrow" panose="020B0606020202030204" pitchFamily="34" charset="0"/>
              </a:rPr>
              <a:t>Experimental Design: Use a narrative flow to describe your setup, but consider a bulleted list for specific equipment or software versions.</a:t>
            </a:r>
          </a:p>
          <a:p>
            <a:pPr eaLnBrk="1" hangingPunct="1">
              <a:spcBef>
                <a:spcPts val="1800"/>
              </a:spcBef>
              <a:buFontTx/>
              <a:buNone/>
            </a:pPr>
            <a:r>
              <a:rPr lang="en-US" altLang="fr-FR" sz="2600" dirty="0">
                <a:latin typeface="Arial Narrow" panose="020B0606020202030204" pitchFamily="34" charset="0"/>
              </a:rPr>
              <a:t>Procedures: If the process is complex, a small flowchart or diagram is often more effective than a wall of text.</a:t>
            </a:r>
          </a:p>
          <a:p>
            <a:pPr eaLnBrk="1" hangingPunct="1">
              <a:spcBef>
                <a:spcPts val="1800"/>
              </a:spcBef>
              <a:buFontTx/>
              <a:buNone/>
            </a:pPr>
            <a:r>
              <a:rPr lang="en-US" altLang="fr-FR" sz="2600" dirty="0">
                <a:latin typeface="Arial Narrow" panose="020B0606020202030204" pitchFamily="34" charset="0"/>
              </a:rPr>
              <a:t>Statistical Analysis: Mention the tests used (e.g., ANOVA, T-tests) and the software (e.g., SPSS, R) to validate your results.</a:t>
            </a:r>
          </a:p>
          <a:p>
            <a:pPr eaLnBrk="1" hangingPunct="1">
              <a:spcBef>
                <a:spcPts val="1800"/>
              </a:spcBef>
              <a:buFontTx/>
              <a:buNone/>
            </a:pPr>
            <a:r>
              <a:rPr lang="en-US" altLang="fr-FR" sz="2600" dirty="0">
                <a:latin typeface="Arial Narrow" panose="020B0606020202030204" pitchFamily="34" charset="0"/>
              </a:rPr>
              <a:t>Core Content to Include</a:t>
            </a:r>
          </a:p>
          <a:p>
            <a:pPr marL="457200" indent="-457200" eaLnBrk="1" hangingPunct="1">
              <a:spcBef>
                <a:spcPts val="0"/>
              </a:spcBef>
            </a:pPr>
            <a:r>
              <a:rPr lang="en-US" altLang="fr-FR" sz="2600" dirty="0">
                <a:latin typeface="Arial Narrow" panose="020B0606020202030204" pitchFamily="34" charset="0"/>
              </a:rPr>
              <a:t>Experimental Design: Define the overall setup of your study, including any control groups or specific variables tested.</a:t>
            </a:r>
          </a:p>
          <a:p>
            <a:pPr marL="457200" indent="-457200" eaLnBrk="1" hangingPunct="1">
              <a:spcBef>
                <a:spcPts val="0"/>
              </a:spcBef>
            </a:pPr>
            <a:r>
              <a:rPr lang="en-US" altLang="fr-FR" sz="2600" dirty="0">
                <a:latin typeface="Arial Narrow" panose="020B0606020202030204" pitchFamily="34" charset="0"/>
              </a:rPr>
              <a:t>Materials and Equipment: List essential materials, chemical concentrations, or specific software versions used; use bullet points to save space.</a:t>
            </a:r>
          </a:p>
          <a:p>
            <a:pPr marL="457200" indent="-457200" eaLnBrk="1" hangingPunct="1">
              <a:spcBef>
                <a:spcPts val="0"/>
              </a:spcBef>
            </a:pPr>
            <a:r>
              <a:rPr lang="en-US" altLang="fr-FR" sz="2600" dirty="0">
                <a:latin typeface="Arial Narrow" panose="020B0606020202030204" pitchFamily="34" charset="0"/>
              </a:rPr>
              <a:t>Protocol Flow: Briefly outline the chronological steps of your procedure; consider a small flowchart to replace dense paragraphs.</a:t>
            </a:r>
          </a:p>
          <a:p>
            <a:pPr marL="457200" indent="-457200" eaLnBrk="1" hangingPunct="1">
              <a:spcBef>
                <a:spcPts val="0"/>
              </a:spcBef>
            </a:pPr>
            <a:r>
              <a:rPr lang="en-US" altLang="fr-FR" sz="2600" dirty="0">
                <a:latin typeface="Arial Narrow" panose="020B0606020202030204" pitchFamily="34" charset="0"/>
              </a:rPr>
              <a:t>Sampling/Subjects: Detail your sample size, selection criteria, or population demographics to establish the scope of your results.</a:t>
            </a:r>
          </a:p>
          <a:p>
            <a:pPr marL="457200" indent="-457200" eaLnBrk="1" hangingPunct="1">
              <a:spcBef>
                <a:spcPts val="0"/>
              </a:spcBef>
            </a:pPr>
            <a:r>
              <a:rPr lang="en-US" altLang="fr-FR" sz="2600" dirty="0">
                <a:latin typeface="Arial Narrow" panose="020B0606020202030204" pitchFamily="34" charset="0"/>
              </a:rPr>
              <a:t>Statistical Methods: Explicitly state the statistical tests used to analyze the data (e.g., t-test, ANOVA) and the threshold for significance. </a:t>
            </a:r>
            <a:br>
              <a:rPr lang="en-US" altLang="fr-FR" sz="2600" dirty="0">
                <a:latin typeface="Arial Narrow" panose="020B0606020202030204" pitchFamily="34" charset="0"/>
              </a:rPr>
            </a:br>
            <a:r>
              <a:rPr lang="en-US" altLang="ja-JP" sz="2600" dirty="0">
                <a:latin typeface="Arial Narrow" panose="020B0606020202030204" pitchFamily="34" charset="0"/>
              </a:rPr>
              <a:t> </a:t>
            </a:r>
            <a:br>
              <a:rPr lang="en-US" altLang="ja-JP" sz="2600" dirty="0">
                <a:latin typeface="Arial Narrow" panose="020B0606020202030204" pitchFamily="34" charset="0"/>
              </a:rPr>
            </a:br>
            <a:endParaRPr lang="en-US" altLang="fr-FR" sz="2600" dirty="0">
              <a:latin typeface="Arial Narrow" panose="020B0606020202030204" pitchFamily="34" charset="0"/>
            </a:endParaRPr>
          </a:p>
        </p:txBody>
      </p:sp>
      <p:sp>
        <p:nvSpPr>
          <p:cNvPr id="5192" name="AutoShape 588">
            <a:extLst>
              <a:ext uri="{FF2B5EF4-FFF2-40B4-BE49-F238E27FC236}">
                <a16:creationId xmlns:a16="http://schemas.microsoft.com/office/drawing/2014/main" id="{4FCF8F27-7919-7DC6-4BCD-D3BF75F101D8}"/>
              </a:ext>
            </a:extLst>
          </p:cNvPr>
          <p:cNvSpPr>
            <a:spLocks noChangeArrowheads="1"/>
          </p:cNvSpPr>
          <p:nvPr/>
        </p:nvSpPr>
        <p:spPr bwMode="auto">
          <a:xfrm>
            <a:off x="27916188" y="606425"/>
            <a:ext cx="1665287" cy="1819275"/>
          </a:xfrm>
          <a:prstGeom prst="roundRect">
            <a:avLst>
              <a:gd name="adj" fmla="val 16667"/>
            </a:avLst>
          </a:prstGeom>
          <a:solidFill>
            <a:schemeClr val="bg2"/>
          </a:solidFill>
          <a:ln>
            <a:noFill/>
          </a:ln>
          <a:extLst>
            <a:ext uri="{91240B29-F687-4F45-9708-019B960494DF}">
              <a14:hiddenLine xmlns:a14="http://schemas.microsoft.com/office/drawing/2010/main" w="28575">
                <a:solidFill>
                  <a:srgbClr val="000000"/>
                </a:solidFill>
                <a:prstDash val="dash"/>
                <a:round/>
                <a:headEnd/>
                <a:tailEnd/>
              </a14:hiddenLine>
            </a:ext>
          </a:extLst>
        </p:spPr>
        <p:txBody>
          <a:bodyPr wrap="none" lIns="74999" tIns="37500" rIns="74999" bIns="37500" anchor="ctr"/>
          <a:lstStyle>
            <a:lvl1pPr defTabSz="25717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25717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25717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25717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25717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25717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eaLnBrk="1" hangingPunct="1">
              <a:spcBef>
                <a:spcPct val="0"/>
              </a:spcBef>
              <a:buFontTx/>
              <a:buNone/>
            </a:pPr>
            <a:r>
              <a:rPr lang="en-US" altLang="fr-FR" sz="1700">
                <a:solidFill>
                  <a:schemeClr val="tx1"/>
                </a:solidFill>
                <a:latin typeface="Arial Narrow" panose="020B0606020202030204" pitchFamily="34" charset="0"/>
              </a:rPr>
              <a:t>INSERT</a:t>
            </a:r>
            <a:br>
              <a:rPr lang="en-US" altLang="fr-FR" sz="1700">
                <a:solidFill>
                  <a:schemeClr val="tx1"/>
                </a:solidFill>
                <a:latin typeface="Arial Narrow" panose="020B0606020202030204" pitchFamily="34" charset="0"/>
              </a:rPr>
            </a:br>
            <a:r>
              <a:rPr lang="en-US" altLang="fr-FR" sz="1700">
                <a:solidFill>
                  <a:schemeClr val="tx1"/>
                </a:solidFill>
                <a:latin typeface="Arial Narrow" panose="020B0606020202030204" pitchFamily="34" charset="0"/>
              </a:rPr>
              <a:t>LOGO HERE</a:t>
            </a:r>
          </a:p>
        </p:txBody>
      </p:sp>
      <p:grpSp>
        <p:nvGrpSpPr>
          <p:cNvPr id="5193" name="Group 2">
            <a:extLst>
              <a:ext uri="{FF2B5EF4-FFF2-40B4-BE49-F238E27FC236}">
                <a16:creationId xmlns:a16="http://schemas.microsoft.com/office/drawing/2014/main" id="{E84381AE-D291-1342-C395-3C80737B9A2F}"/>
              </a:ext>
            </a:extLst>
          </p:cNvPr>
          <p:cNvGrpSpPr>
            <a:grpSpLocks/>
          </p:cNvGrpSpPr>
          <p:nvPr/>
        </p:nvGrpSpPr>
        <p:grpSpPr bwMode="auto">
          <a:xfrm>
            <a:off x="10899775" y="23967758"/>
            <a:ext cx="8369300" cy="2360612"/>
            <a:chOff x="10899088" y="25522828"/>
            <a:chExt cx="8370676" cy="2360527"/>
          </a:xfrm>
        </p:grpSpPr>
        <p:sp>
          <p:nvSpPr>
            <p:cNvPr id="5206" name="Text Box 513">
              <a:extLst>
                <a:ext uri="{FF2B5EF4-FFF2-40B4-BE49-F238E27FC236}">
                  <a16:creationId xmlns:a16="http://schemas.microsoft.com/office/drawing/2014/main" id="{1546436A-78A1-A5C3-170A-229D1915F613}"/>
                </a:ext>
              </a:extLst>
            </p:cNvPr>
            <p:cNvSpPr txBox="1">
              <a:spLocks noChangeArrowheads="1"/>
            </p:cNvSpPr>
            <p:nvPr/>
          </p:nvSpPr>
          <p:spPr bwMode="auto">
            <a:xfrm>
              <a:off x="10899088" y="27546012"/>
              <a:ext cx="1537650" cy="337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999" tIns="37500" rIns="74999" bIns="37500">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fr-FR" sz="1700" dirty="0">
                  <a:solidFill>
                    <a:schemeClr val="tx1">
                      <a:lumMod val="75000"/>
                    </a:schemeClr>
                  </a:solidFill>
                  <a:latin typeface="Arial Narrow" panose="020B0606020202030204" pitchFamily="34" charset="0"/>
                </a:rPr>
                <a:t>(Figure 8)</a:t>
              </a:r>
            </a:p>
          </p:txBody>
        </p:sp>
        <p:pic>
          <p:nvPicPr>
            <p:cNvPr id="5207" name="Picture 1">
              <a:extLst>
                <a:ext uri="{FF2B5EF4-FFF2-40B4-BE49-F238E27FC236}">
                  <a16:creationId xmlns:a16="http://schemas.microsoft.com/office/drawing/2014/main" id="{DA28F5A1-028C-77AF-C4AC-F6D0670FA6F7}"/>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899088" y="25522828"/>
              <a:ext cx="8370676" cy="18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pic>
        <p:nvPicPr>
          <p:cNvPr id="5194" name="Picture 6">
            <a:extLst>
              <a:ext uri="{FF2B5EF4-FFF2-40B4-BE49-F238E27FC236}">
                <a16:creationId xmlns:a16="http://schemas.microsoft.com/office/drawing/2014/main" id="{01A7C90B-97BC-BCA5-D391-9957342D2FC8}"/>
              </a:ext>
            </a:extLst>
          </p:cNvPr>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10899775" y="29907780"/>
            <a:ext cx="2470150"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95" name="Picture 7">
            <a:extLst>
              <a:ext uri="{FF2B5EF4-FFF2-40B4-BE49-F238E27FC236}">
                <a16:creationId xmlns:a16="http://schemas.microsoft.com/office/drawing/2014/main" id="{1E71C211-786F-44AA-B73C-BFB919B1745E}"/>
              </a:ext>
            </a:extLst>
          </p:cNvPr>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13781088" y="29907780"/>
            <a:ext cx="2470150" cy="247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96" name="Picture 8">
            <a:extLst>
              <a:ext uri="{FF2B5EF4-FFF2-40B4-BE49-F238E27FC236}">
                <a16:creationId xmlns:a16="http://schemas.microsoft.com/office/drawing/2014/main" id="{7897C280-C86F-2D1D-4495-C0762F5987C1}"/>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16798925" y="29920480"/>
            <a:ext cx="2470150" cy="247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98" name="Picture 126">
            <a:extLst>
              <a:ext uri="{FF2B5EF4-FFF2-40B4-BE49-F238E27FC236}">
                <a16:creationId xmlns:a16="http://schemas.microsoft.com/office/drawing/2014/main" id="{00BEE7E4-FCBB-7979-5693-5CEBFA77C411}"/>
              </a:ext>
            </a:extLst>
          </p:cNvPr>
          <p:cNvPicPr>
            <a:picLocks noChangeAspect="1" noChangeArrowheads="1"/>
          </p:cNvPicPr>
          <p:nvPr/>
        </p:nvPicPr>
        <p:blipFill>
          <a:blip r:embed="rId9"/>
          <a:srcRect/>
          <a:stretch/>
        </p:blipFill>
        <p:spPr bwMode="auto">
          <a:xfrm>
            <a:off x="10899775" y="9482973"/>
            <a:ext cx="7458826" cy="2160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51">
            <a:extLst>
              <a:ext uri="{FF2B5EF4-FFF2-40B4-BE49-F238E27FC236}">
                <a16:creationId xmlns:a16="http://schemas.microsoft.com/office/drawing/2014/main" id="{D37849D5-60A2-8226-1B5F-FAB0AD5AEAF3}"/>
              </a:ext>
            </a:extLst>
          </p:cNvPr>
          <p:cNvSpPr/>
          <p:nvPr/>
        </p:nvSpPr>
        <p:spPr>
          <a:xfrm>
            <a:off x="20710557" y="30417199"/>
            <a:ext cx="8421624" cy="1267714"/>
          </a:xfrm>
          <a:prstGeom prst="rect">
            <a:avLst/>
          </a:prstGeom>
          <a:noFill/>
          <a:ln/>
        </p:spPr>
        <p:txBody>
          <a:bodyPr wrap="square" lIns="381" tIns="381" rIns="381" bIns="381" rtlCol="0" anchor="ctr">
            <a:normAutofit/>
          </a:bodyPr>
          <a:lstStyle/>
          <a:p>
            <a:pPr marL="0" indent="0">
              <a:buNone/>
            </a:pPr>
            <a:endParaRPr lang="en-US" sz="1800" dirty="0"/>
          </a:p>
        </p:txBody>
      </p:sp>
      <p:sp>
        <p:nvSpPr>
          <p:cNvPr id="3" name="Text Box 562">
            <a:extLst>
              <a:ext uri="{FF2B5EF4-FFF2-40B4-BE49-F238E27FC236}">
                <a16:creationId xmlns:a16="http://schemas.microsoft.com/office/drawing/2014/main" id="{6E8DC012-F962-B527-E3FC-146756F6CB48}"/>
              </a:ext>
            </a:extLst>
          </p:cNvPr>
          <p:cNvSpPr txBox="1">
            <a:spLocks noChangeArrowheads="1"/>
          </p:cNvSpPr>
          <p:nvPr/>
        </p:nvSpPr>
        <p:spPr bwMode="auto">
          <a:xfrm>
            <a:off x="20253325" y="30990514"/>
            <a:ext cx="9320212" cy="630237"/>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74930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74930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74930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74930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74930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algn="ctr">
              <a:spcBef>
                <a:spcPct val="50000"/>
              </a:spcBef>
              <a:buFontTx/>
              <a:buNone/>
            </a:pPr>
            <a:r>
              <a:rPr lang="en-US" altLang="fr-FR" sz="3600" b="1" dirty="0">
                <a:solidFill>
                  <a:schemeClr val="bg1"/>
                </a:solidFill>
                <a:latin typeface="Arial Narrow" panose="020B0606020202030204" pitchFamily="34" charset="0"/>
              </a:rPr>
              <a:t>Acknowledgements</a:t>
            </a:r>
          </a:p>
        </p:txBody>
      </p:sp>
      <p:sp>
        <p:nvSpPr>
          <p:cNvPr id="4" name="Text Box 565">
            <a:extLst>
              <a:ext uri="{FF2B5EF4-FFF2-40B4-BE49-F238E27FC236}">
                <a16:creationId xmlns:a16="http://schemas.microsoft.com/office/drawing/2014/main" id="{892E4F8D-A732-9486-CD6F-71A5185FDDAE}"/>
              </a:ext>
            </a:extLst>
          </p:cNvPr>
          <p:cNvSpPr txBox="1">
            <a:spLocks noChangeArrowheads="1"/>
          </p:cNvSpPr>
          <p:nvPr/>
        </p:nvSpPr>
        <p:spPr bwMode="auto">
          <a:xfrm>
            <a:off x="20502563" y="31664275"/>
            <a:ext cx="9272587" cy="1557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74995" tIns="374995" rIns="374995" bIns="374995">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0"/>
              </a:spcBef>
              <a:buFontTx/>
              <a:buNone/>
            </a:pPr>
            <a:r>
              <a:rPr lang="en-US" altLang="fr-FR" sz="2600" dirty="0">
                <a:latin typeface="Arial Narrow" panose="020B0606020202030204" pitchFamily="34" charset="0"/>
              </a:rPr>
              <a:t>Acknowledge funding sources or support staff (optional).</a:t>
            </a:r>
          </a:p>
          <a:p>
            <a:pPr eaLnBrk="1" hangingPunct="1">
              <a:spcBef>
                <a:spcPct val="0"/>
              </a:spcBef>
              <a:buFontTx/>
              <a:buNone/>
            </a:pPr>
            <a:endParaRPr lang="en-US" altLang="fr-FR" sz="2600" dirty="0">
              <a:latin typeface="Arial Narrow" panose="020B0606020202030204" pitchFamily="34" charset="0"/>
            </a:endParaRPr>
          </a:p>
        </p:txBody>
      </p:sp>
      <p:pic>
        <p:nvPicPr>
          <p:cNvPr id="6" name="Picture 5">
            <a:extLst>
              <a:ext uri="{FF2B5EF4-FFF2-40B4-BE49-F238E27FC236}">
                <a16:creationId xmlns:a16="http://schemas.microsoft.com/office/drawing/2014/main" id="{A4D6BC5A-C4A6-E94D-A190-7C2FED5C1A03}"/>
              </a:ext>
            </a:extLst>
          </p:cNvPr>
          <p:cNvPicPr>
            <a:picLocks noChangeAspect="1"/>
          </p:cNvPicPr>
          <p:nvPr/>
        </p:nvPicPr>
        <p:blipFill>
          <a:blip r:embed="rId10"/>
          <a:stretch>
            <a:fillRect/>
          </a:stretch>
        </p:blipFill>
        <p:spPr>
          <a:xfrm>
            <a:off x="12134850" y="37813427"/>
            <a:ext cx="5307830" cy="3441748"/>
          </a:xfrm>
          <a:prstGeom prst="rect">
            <a:avLst/>
          </a:prstGeom>
        </p:spPr>
      </p:pic>
      <p:sp>
        <p:nvSpPr>
          <p:cNvPr id="7" name="Text Box 516">
            <a:extLst>
              <a:ext uri="{FF2B5EF4-FFF2-40B4-BE49-F238E27FC236}">
                <a16:creationId xmlns:a16="http://schemas.microsoft.com/office/drawing/2014/main" id="{F880E617-FD4D-CAB4-BBD8-353C846A53C0}"/>
              </a:ext>
            </a:extLst>
          </p:cNvPr>
          <p:cNvSpPr txBox="1">
            <a:spLocks noChangeArrowheads="1"/>
          </p:cNvSpPr>
          <p:nvPr/>
        </p:nvSpPr>
        <p:spPr bwMode="auto">
          <a:xfrm>
            <a:off x="11108658" y="37139561"/>
            <a:ext cx="6429375" cy="32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4857" tIns="37421" rIns="74857" bIns="37421">
            <a:spAutoFit/>
          </a:bodyPr>
          <a:lstStyle>
            <a:lvl1pPr defTabSz="3600450">
              <a:spcBef>
                <a:spcPct val="20000"/>
              </a:spcBef>
              <a:buChar char="•"/>
              <a:defRPr sz="2400">
                <a:solidFill>
                  <a:schemeClr val="tx2"/>
                </a:solidFill>
                <a:latin typeface="Arial" panose="020B0604020202020204" pitchFamily="34" charset="0"/>
                <a:ea typeface="MS PGothic" panose="020B0600070205080204" pitchFamily="34" charset="-128"/>
              </a:defRPr>
            </a:lvl1pPr>
            <a:lvl2pPr marL="742950" indent="-285750" defTabSz="3600450">
              <a:spcBef>
                <a:spcPct val="20000"/>
              </a:spcBef>
              <a:buChar char="–"/>
              <a:defRPr sz="2400">
                <a:solidFill>
                  <a:schemeClr val="tx2"/>
                </a:solidFill>
                <a:latin typeface="Arial" panose="020B0604020202020204" pitchFamily="34" charset="0"/>
                <a:ea typeface="MS PGothic" panose="020B0600070205080204" pitchFamily="34" charset="-128"/>
              </a:defRPr>
            </a:lvl2pPr>
            <a:lvl3pPr marL="1143000" indent="-228600" defTabSz="3600450">
              <a:spcBef>
                <a:spcPct val="20000"/>
              </a:spcBef>
              <a:buChar char="•"/>
              <a:defRPr sz="2000">
                <a:solidFill>
                  <a:schemeClr val="tx1"/>
                </a:solidFill>
                <a:latin typeface="Arial" panose="020B0604020202020204" pitchFamily="34" charset="0"/>
                <a:ea typeface="MS PGothic" panose="020B0600070205080204" pitchFamily="34" charset="-128"/>
              </a:defRPr>
            </a:lvl3pPr>
            <a:lvl4pPr marL="16002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4pPr>
            <a:lvl5pPr marL="2057400" indent="-228600" defTabSz="3600450">
              <a:spcBef>
                <a:spcPct val="20000"/>
              </a:spcBef>
              <a:buChar char="»"/>
              <a:defRPr sz="1600">
                <a:solidFill>
                  <a:schemeClr val="tx1"/>
                </a:solidFill>
                <a:latin typeface="Arial" panose="020B0604020202020204" pitchFamily="34" charset="0"/>
                <a:ea typeface="MS PGothic" panose="020B0600070205080204" pitchFamily="34" charset="-128"/>
              </a:defRPr>
            </a:lvl5pPr>
            <a:lvl6pPr marL="25146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6pPr>
            <a:lvl7pPr marL="29718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7pPr>
            <a:lvl8pPr marL="34290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8pPr>
            <a:lvl9pPr marL="3886200" indent="-228600" defTabSz="3600450" eaLnBrk="0" fontAlgn="base" hangingPunct="0">
              <a:spcBef>
                <a:spcPct val="20000"/>
              </a:spcBef>
              <a:spcAft>
                <a:spcPct val="0"/>
              </a:spcAft>
              <a:buChar char="»"/>
              <a:defRPr sz="16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buFontTx/>
              <a:buNone/>
            </a:pPr>
            <a:r>
              <a:rPr lang="en-US" altLang="fr-FR" sz="1600" dirty="0">
                <a:solidFill>
                  <a:schemeClr val="tx1">
                    <a:lumMod val="75000"/>
                  </a:schemeClr>
                </a:solidFill>
                <a:latin typeface="Arial Narrow" panose="020B0606020202030204" pitchFamily="34" charset="0"/>
              </a:rPr>
              <a:t>Table 1. Distribution of Abstracts by Thematic Area (ICWES20)</a:t>
            </a:r>
          </a:p>
        </p:txBody>
      </p:sp>
    </p:spTree>
  </p:cSld>
  <p:clrMapOvr>
    <a:masterClrMapping/>
  </p:clrMapOvr>
</p:sld>
</file>

<file path=ppt/theme/theme1.xml><?xml version="1.0" encoding="utf-8"?>
<a:theme xmlns:a="http://schemas.openxmlformats.org/drawingml/2006/main" name="Custom Design">
  <a:themeElements>
    <a:clrScheme name="Custom 7">
      <a:dk1>
        <a:srgbClr val="400080"/>
      </a:dk1>
      <a:lt1>
        <a:srgbClr val="FFFFFF"/>
      </a:lt1>
      <a:dk2>
        <a:srgbClr val="000000"/>
      </a:dk2>
      <a:lt2>
        <a:srgbClr val="F4F1E9"/>
      </a:lt2>
      <a:accent1>
        <a:srgbClr val="D7D7D7"/>
      </a:accent1>
      <a:accent2>
        <a:srgbClr val="400080"/>
      </a:accent2>
      <a:accent3>
        <a:srgbClr val="14819B"/>
      </a:accent3>
      <a:accent4>
        <a:srgbClr val="000000"/>
      </a:accent4>
      <a:accent5>
        <a:srgbClr val="F0E1FF"/>
      </a:accent5>
      <a:accent6>
        <a:srgbClr val="BF9000"/>
      </a:accent6>
      <a:hlink>
        <a:srgbClr val="6CD3EB"/>
      </a:hlink>
      <a:folHlink>
        <a:srgbClr val="FFC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Custom 7">
      <a:dk1>
        <a:srgbClr val="400080"/>
      </a:dk1>
      <a:lt1>
        <a:srgbClr val="FFFFFF"/>
      </a:lt1>
      <a:dk2>
        <a:srgbClr val="000000"/>
      </a:dk2>
      <a:lt2>
        <a:srgbClr val="F4F1E9"/>
      </a:lt2>
      <a:accent1>
        <a:srgbClr val="D7D7D7"/>
      </a:accent1>
      <a:accent2>
        <a:srgbClr val="400080"/>
      </a:accent2>
      <a:accent3>
        <a:srgbClr val="14819B"/>
      </a:accent3>
      <a:accent4>
        <a:srgbClr val="000000"/>
      </a:accent4>
      <a:accent5>
        <a:srgbClr val="F0E1FF"/>
      </a:accent5>
      <a:accent6>
        <a:srgbClr val="BF9000"/>
      </a:accent6>
      <a:hlink>
        <a:srgbClr val="6CD3EB"/>
      </a:hlink>
      <a:folHlink>
        <a:srgbClr val="FFC000"/>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3600450" rtl="0" eaLnBrk="1" fontAlgn="base" latinLnBrk="0" hangingPunct="1">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Narrow" charset="0"/>
          </a:defRPr>
        </a:defPPr>
      </a:lstStyle>
    </a:lnDef>
  </a:objectDefaults>
  <a:extraClrSchemeLst>
    <a:extraClrScheme>
      <a:clrScheme name="Custom Design 1">
        <a:dk1>
          <a:srgbClr val="000000"/>
        </a:dk1>
        <a:lt1>
          <a:srgbClr val="AABAC9"/>
        </a:lt1>
        <a:dk2>
          <a:srgbClr val="000000"/>
        </a:dk2>
        <a:lt2>
          <a:srgbClr val="808080"/>
        </a:lt2>
        <a:accent1>
          <a:srgbClr val="D7D7D7"/>
        </a:accent1>
        <a:accent2>
          <a:srgbClr val="003466"/>
        </a:accent2>
        <a:accent3>
          <a:srgbClr val="D2D9E1"/>
        </a:accent3>
        <a:accent4>
          <a:srgbClr val="000000"/>
        </a:accent4>
        <a:accent5>
          <a:srgbClr val="E8E8E8"/>
        </a:accent5>
        <a:accent6>
          <a:srgbClr val="002E5C"/>
        </a:accent6>
        <a:hlink>
          <a:srgbClr val="008000"/>
        </a:hlink>
        <a:folHlink>
          <a:srgbClr val="800000"/>
        </a:folHlink>
      </a:clrScheme>
      <a:clrMap bg1="lt1" tx1="dk1" bg2="lt2" tx2="dk2" accent1="accent1" accent2="accent2" accent3="accent3" accent4="accent4" accent5="accent5" accent6="accent6" hlink="hlink" folHlink="folHlink"/>
    </a:extraClrScheme>
    <a:extraClrScheme>
      <a:clrScheme name="Custom Design 2">
        <a:dk1>
          <a:srgbClr val="603000"/>
        </a:dk1>
        <a:lt1>
          <a:srgbClr val="CF9860"/>
        </a:lt1>
        <a:dk2>
          <a:srgbClr val="000000"/>
        </a:dk2>
        <a:lt2>
          <a:srgbClr val="808080"/>
        </a:lt2>
        <a:accent1>
          <a:srgbClr val="FFFFCF"/>
        </a:accent1>
        <a:accent2>
          <a:srgbClr val="603000"/>
        </a:accent2>
        <a:accent3>
          <a:srgbClr val="E4CAB6"/>
        </a:accent3>
        <a:accent4>
          <a:srgbClr val="512700"/>
        </a:accent4>
        <a:accent5>
          <a:srgbClr val="FFFFE4"/>
        </a:accent5>
        <a:accent6>
          <a:srgbClr val="56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3">
        <a:dk1>
          <a:srgbClr val="505750"/>
        </a:dk1>
        <a:lt1>
          <a:srgbClr val="FFFFFF"/>
        </a:lt1>
        <a:dk2>
          <a:srgbClr val="000000"/>
        </a:dk2>
        <a:lt2>
          <a:srgbClr val="808080"/>
        </a:lt2>
        <a:accent1>
          <a:srgbClr val="DFDFDF"/>
        </a:accent1>
        <a:accent2>
          <a:srgbClr val="9F3000"/>
        </a:accent2>
        <a:accent3>
          <a:srgbClr val="FFFFFF"/>
        </a:accent3>
        <a:accent4>
          <a:srgbClr val="434943"/>
        </a:accent4>
        <a:accent5>
          <a:srgbClr val="ECECEC"/>
        </a:accent5>
        <a:accent6>
          <a:srgbClr val="902A00"/>
        </a:accent6>
        <a:hlink>
          <a:srgbClr val="C21414"/>
        </a:hlink>
        <a:folHlink>
          <a:srgbClr val="660066"/>
        </a:folHlink>
      </a:clrScheme>
      <a:clrMap bg1="lt1" tx1="dk1" bg2="lt2" tx2="dk2" accent1="accent1" accent2="accent2" accent3="accent3" accent4="accent4" accent5="accent5" accent6="accent6" hlink="hlink" folHlink="folHlink"/>
    </a:extraClrScheme>
    <a:extraClrScheme>
      <a:clrScheme name="Custom Design 4">
        <a:dk1>
          <a:srgbClr val="3A0000"/>
        </a:dk1>
        <a:lt1>
          <a:srgbClr val="FFFFFF"/>
        </a:lt1>
        <a:dk2>
          <a:srgbClr val="000000"/>
        </a:dk2>
        <a:lt2>
          <a:srgbClr val="808080"/>
        </a:lt2>
        <a:accent1>
          <a:srgbClr val="FFFFCF"/>
        </a:accent1>
        <a:accent2>
          <a:srgbClr val="9F0000"/>
        </a:accent2>
        <a:accent3>
          <a:srgbClr val="FFFFFF"/>
        </a:accent3>
        <a:accent4>
          <a:srgbClr val="300000"/>
        </a:accent4>
        <a:accent5>
          <a:srgbClr val="FFFFE4"/>
        </a:accent5>
        <a:accent6>
          <a:srgbClr val="90000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5">
        <a:dk1>
          <a:srgbClr val="002336"/>
        </a:dk1>
        <a:lt1>
          <a:srgbClr val="E8F0F8"/>
        </a:lt1>
        <a:dk2>
          <a:srgbClr val="000000"/>
        </a:dk2>
        <a:lt2>
          <a:srgbClr val="808080"/>
        </a:lt2>
        <a:accent1>
          <a:srgbClr val="FFFFEF"/>
        </a:accent1>
        <a:accent2>
          <a:srgbClr val="00679F"/>
        </a:accent2>
        <a:accent3>
          <a:srgbClr val="F2F6FB"/>
        </a:accent3>
        <a:accent4>
          <a:srgbClr val="001C2D"/>
        </a:accent4>
        <a:accent5>
          <a:srgbClr val="FFFFF6"/>
        </a:accent5>
        <a:accent6>
          <a:srgbClr val="005D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6">
        <a:dk1>
          <a:srgbClr val="002336"/>
        </a:dk1>
        <a:lt1>
          <a:srgbClr val="CFCFFF"/>
        </a:lt1>
        <a:dk2>
          <a:srgbClr val="000000"/>
        </a:dk2>
        <a:lt2>
          <a:srgbClr val="808080"/>
        </a:lt2>
        <a:accent1>
          <a:srgbClr val="FFFFFF"/>
        </a:accent1>
        <a:accent2>
          <a:srgbClr val="003060"/>
        </a:accent2>
        <a:accent3>
          <a:srgbClr val="E4E4FF"/>
        </a:accent3>
        <a:accent4>
          <a:srgbClr val="001C2D"/>
        </a:accent4>
        <a:accent5>
          <a:srgbClr val="FFFFFF"/>
        </a:accent5>
        <a:accent6>
          <a:srgbClr val="002A56"/>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7">
        <a:dk1>
          <a:srgbClr val="000000"/>
        </a:dk1>
        <a:lt1>
          <a:srgbClr val="FFFFFF"/>
        </a:lt1>
        <a:dk2>
          <a:srgbClr val="000000"/>
        </a:dk2>
        <a:lt2>
          <a:srgbClr val="808080"/>
        </a:lt2>
        <a:accent1>
          <a:srgbClr val="EAEAEA"/>
        </a:accent1>
        <a:accent2>
          <a:srgbClr val="4B4B4B"/>
        </a:accent2>
        <a:accent3>
          <a:srgbClr val="FFFFFF"/>
        </a:accent3>
        <a:accent4>
          <a:srgbClr val="000000"/>
        </a:accent4>
        <a:accent5>
          <a:srgbClr val="F3F3F3"/>
        </a:accent5>
        <a:accent6>
          <a:srgbClr val="434343"/>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8">
        <a:dk1>
          <a:srgbClr val="000000"/>
        </a:dk1>
        <a:lt1>
          <a:srgbClr val="E3DABB"/>
        </a:lt1>
        <a:dk2>
          <a:srgbClr val="000000"/>
        </a:dk2>
        <a:lt2>
          <a:srgbClr val="808080"/>
        </a:lt2>
        <a:accent1>
          <a:srgbClr val="EAEAEA"/>
        </a:accent1>
        <a:accent2>
          <a:srgbClr val="065290"/>
        </a:accent2>
        <a:accent3>
          <a:srgbClr val="EFEADA"/>
        </a:accent3>
        <a:accent4>
          <a:srgbClr val="000000"/>
        </a:accent4>
        <a:accent5>
          <a:srgbClr val="F3F3F3"/>
        </a:accent5>
        <a:accent6>
          <a:srgbClr val="054982"/>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9">
        <a:dk1>
          <a:srgbClr val="00009F"/>
        </a:dk1>
        <a:lt1>
          <a:srgbClr val="FFCFFF"/>
        </a:lt1>
        <a:dk2>
          <a:srgbClr val="000000"/>
        </a:dk2>
        <a:lt2>
          <a:srgbClr val="808080"/>
        </a:lt2>
        <a:accent1>
          <a:srgbClr val="FFFFFF"/>
        </a:accent1>
        <a:accent2>
          <a:srgbClr val="60009F"/>
        </a:accent2>
        <a:accent3>
          <a:srgbClr val="FFE4FF"/>
        </a:accent3>
        <a:accent4>
          <a:srgbClr val="000087"/>
        </a:accent4>
        <a:accent5>
          <a:srgbClr val="FFFFFF"/>
        </a:accent5>
        <a:accent6>
          <a:srgbClr val="560090"/>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0">
        <a:dk1>
          <a:srgbClr val="003000"/>
        </a:dk1>
        <a:lt1>
          <a:srgbClr val="9FCF9F"/>
        </a:lt1>
        <a:dk2>
          <a:srgbClr val="000000"/>
        </a:dk2>
        <a:lt2>
          <a:srgbClr val="808080"/>
        </a:lt2>
        <a:accent1>
          <a:srgbClr val="FFFFFF"/>
        </a:accent1>
        <a:accent2>
          <a:srgbClr val="006730"/>
        </a:accent2>
        <a:accent3>
          <a:srgbClr val="CDE4CD"/>
        </a:accent3>
        <a:accent4>
          <a:srgbClr val="002700"/>
        </a:accent4>
        <a:accent5>
          <a:srgbClr val="FFFFFF"/>
        </a:accent5>
        <a:accent6>
          <a:srgbClr val="005D2A"/>
        </a:accent6>
        <a:hlink>
          <a:srgbClr val="028418"/>
        </a:hlink>
        <a:folHlink>
          <a:srgbClr val="660066"/>
        </a:folHlink>
      </a:clrScheme>
      <a:clrMap bg1="lt1" tx1="dk1" bg2="lt2" tx2="dk2" accent1="accent1" accent2="accent2" accent3="accent3" accent4="accent4" accent5="accent5" accent6="accent6" hlink="hlink" folHlink="folHlink"/>
    </a:extraClrScheme>
    <a:extraClrScheme>
      <a:clrScheme name="Custom Design 11">
        <a:dk1>
          <a:srgbClr val="000000"/>
        </a:dk1>
        <a:lt1>
          <a:srgbClr val="FFFFD5"/>
        </a:lt1>
        <a:dk2>
          <a:srgbClr val="000000"/>
        </a:dk2>
        <a:lt2>
          <a:srgbClr val="808080"/>
        </a:lt2>
        <a:accent1>
          <a:srgbClr val="D7DFCF"/>
        </a:accent1>
        <a:accent2>
          <a:srgbClr val="661600"/>
        </a:accent2>
        <a:accent3>
          <a:srgbClr val="FFFFE7"/>
        </a:accent3>
        <a:accent4>
          <a:srgbClr val="000000"/>
        </a:accent4>
        <a:accent5>
          <a:srgbClr val="E8ECE4"/>
        </a:accent5>
        <a:accent6>
          <a:srgbClr val="5C1300"/>
        </a:accent6>
        <a:hlink>
          <a:srgbClr val="008000"/>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19271</TotalTime>
  <Words>1367</Words>
  <Application>Microsoft Office PowerPoint</Application>
  <PresentationFormat>Custom</PresentationFormat>
  <Paragraphs>89</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Arial Black</vt:lpstr>
      <vt:lpstr>Arial Narrow</vt:lpstr>
      <vt:lpstr>Custom Design</vt:lpstr>
      <vt:lpstr>1_Custom Design</vt:lpstr>
      <vt:lpstr>PowerPoint Presentation</vt:lpstr>
    </vt:vector>
  </TitlesOfParts>
  <Company>www.PosterPresentations.com</Company>
  <LinksUpToDate>false</LinksUpToDate>
  <SharedDoc>false</SharedDoc>
  <HyperlinkBase>http://www.posterpresentations.com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A0 Portrait Poster Template</dc:title>
  <dc:subject>Free PowerPoint poster templates</dc:subject>
  <dc:creator>Copywrite Digital - Tralee - 066 7128671</dc:creator>
  <cp:keywords>poster presentation, poster design, poster template</cp:keywords>
  <dc:description>Non-authorized printing of this poster template by any commercial printing service other than PosterPresentations.com is strictly prohibited._x000d_
Non-profit educational printing centers are exempt._x000d_
To obtain printing authorization call:_x000d_
1.866.649.3004_x000d_
_x000d_
© 2009</dc:description>
  <cp:lastModifiedBy>EVELYN LAURITO</cp:lastModifiedBy>
  <cp:revision>242</cp:revision>
  <cp:lastPrinted>2009-11-10T08:04:03Z</cp:lastPrinted>
  <dcterms:created xsi:type="dcterms:W3CDTF">2009-11-10T07:29:27Z</dcterms:created>
  <dcterms:modified xsi:type="dcterms:W3CDTF">2026-04-08T12:17:33Z</dcterms:modified>
  <cp:category>Powerpoint poster templates</cp:category>
</cp:coreProperties>
</file>